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40ED-4283-A1A1-3A39BC292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91096"/>
        <c:axId val="311688472"/>
      </c:lineChart>
      <c:catAx>
        <c:axId val="31169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88472"/>
        <c:crosses val="autoZero"/>
        <c:auto val="1"/>
        <c:lblAlgn val="ctr"/>
        <c:lblOffset val="100"/>
        <c:noMultiLvlLbl val="0"/>
      </c:catAx>
      <c:valAx>
        <c:axId val="31168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9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BEEF5-9FBD-44D1-BD52-BD7B4C20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Abdelfattah Elsisi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54CE0A-8675-42FF-8DEB-9CC3FC218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8748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9D5B4-02A9-4A11-8EBC-D8813601B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6C78F-9B72-4BBC-8978-E9B0B3191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324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Rate | Abdelfattah Elsisi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Abdelfattah Elsisi</dc:title>
  <dc:creator>Frederik Peiniger</dc:creator>
  <cp:lastModifiedBy>Frederik Peiniger</cp:lastModifiedBy>
  <cp:revision>1</cp:revision>
  <dcterms:created xsi:type="dcterms:W3CDTF">2021-02-06T06:49:53Z</dcterms:created>
  <dcterms:modified xsi:type="dcterms:W3CDTF">2021-02-06T06:49:57Z</dcterms:modified>
</cp:coreProperties>
</file>