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Abdelfattah Elsisi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0.46480134119745498</c:v>
                </c:pt>
                <c:pt idx="1">
                  <c:v>0.210615762285602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68-460F-BA73-41B5CBDC9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923304"/>
        <c:axId val="323925600"/>
      </c:lineChart>
      <c:dateAx>
        <c:axId val="32392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25600"/>
        <c:crosses val="autoZero"/>
        <c:auto val="1"/>
        <c:lblOffset val="100"/>
        <c:baseTimeUnit val="months"/>
      </c:dateAx>
      <c:valAx>
        <c:axId val="32392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2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8CA46-D6D2-4217-A545-3C9767383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Abdelfattah Elsisi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DACD2A-271A-44B3-AE49-A42B8511D7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8668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1E97E-7A86-49BD-B40F-E1687F646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AECF3-E3EA-4277-8C2B-327F129C9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375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| Abdelfattah Elsisi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Abdelfattah Elsisi</dc:title>
  <dc:creator>Frederik Peiniger</dc:creator>
  <cp:lastModifiedBy>Frederik Peiniger</cp:lastModifiedBy>
  <cp:revision>1</cp:revision>
  <dcterms:created xsi:type="dcterms:W3CDTF">2021-02-06T06:43:52Z</dcterms:created>
  <dcterms:modified xsi:type="dcterms:W3CDTF">2021-02-06T06:43:57Z</dcterms:modified>
</cp:coreProperties>
</file>