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7F5AC-E563-48FB-894D-F005BE50B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Abdelfattah Elsisi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FB057B-DEE0-4C09-AB6A-A45A72E27B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8866199"/>
              </p:ext>
            </p:extLst>
          </p:nvPr>
        </p:nvGraphicFramePr>
        <p:xfrm>
          <a:off x="457200" y="1731963"/>
          <a:ext cx="7159753" cy="185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4971364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59946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0835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86740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19668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00280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07486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84278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66650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18508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92403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08071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947251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7008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028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Abdelfattah Elsisi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4731929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0.4190 %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755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8C5EFC-E422-4095-9753-35C10FF2BE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01/07/2021 - 02/05/2021</a:t>
            </a:r>
          </a:p>
        </p:txBody>
      </p:sp>
    </p:spTree>
    <p:extLst>
      <p:ext uri="{BB962C8B-B14F-4D97-AF65-F5344CB8AC3E}">
        <p14:creationId xmlns:p14="http://schemas.microsoft.com/office/powerpoint/2010/main" val="180077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56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 | Abdelfattah Elsisi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Abdelfattah Elsisi</dc:title>
  <dc:creator>Frederik Peiniger</dc:creator>
  <cp:lastModifiedBy>Frederik Peiniger</cp:lastModifiedBy>
  <cp:revision>1</cp:revision>
  <dcterms:created xsi:type="dcterms:W3CDTF">2021-02-06T06:41:09Z</dcterms:created>
  <dcterms:modified xsi:type="dcterms:W3CDTF">2021-02-06T06:41:19Z</dcterms:modified>
</cp:coreProperties>
</file>