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3F51B-710E-401F-9A29-58EE113F1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AbdelFattah Elsisi - </a:t>
            </a:r>
            <a:r>
              <a:rPr lang="ar-AE"/>
              <a:t>عبد الفتاح السيسي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0E878-6A30-4DFB-8A3A-128F96261B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223417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74936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8721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970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112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19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6836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562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9321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8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AbdelFattah Elsisi - </a:t>
                      </a:r>
                      <a:r>
                        <a:rPr lang="ar-AE" sz="1000"/>
                        <a:t>عبد الفتاح السيسي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8719783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69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7D8E2-DB0B-4AC5-AAB5-4088C2021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01/06/2021 - 02/05/2021</a:t>
            </a:r>
          </a:p>
        </p:txBody>
      </p:sp>
    </p:spTree>
    <p:extLst>
      <p:ext uri="{BB962C8B-B14F-4D97-AF65-F5344CB8AC3E}">
        <p14:creationId xmlns:p14="http://schemas.microsoft.com/office/powerpoint/2010/main" val="2885659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AbdelFattah Elsisi - عبد الفتاح السيسي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AbdelFattah Elsisi - عبد الفتاح السيسي</dc:title>
  <dc:creator>Frederik Peiniger</dc:creator>
  <cp:lastModifiedBy>Frederik Peiniger</cp:lastModifiedBy>
  <cp:revision>1</cp:revision>
  <dcterms:created xsi:type="dcterms:W3CDTF">2021-02-06T06:37:33Z</dcterms:created>
  <dcterms:modified xsi:type="dcterms:W3CDTF">2021-02-06T06:37:38Z</dcterms:modified>
</cp:coreProperties>
</file>