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AbdelFattah Elsisi - عبد الفتاح السيسي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1.5665644925222</c:v>
                </c:pt>
                <c:pt idx="1">
                  <c:v>0.78134484951566696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26-4265-A6B5-18E050536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62112"/>
        <c:axId val="280563752"/>
      </c:lineChart>
      <c:dateAx>
        <c:axId val="280562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3752"/>
        <c:crosses val="autoZero"/>
        <c:auto val="1"/>
        <c:lblOffset val="100"/>
        <c:baseTimeUnit val="months"/>
      </c:dateAx>
      <c:valAx>
        <c:axId val="28056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A17F3-685E-49F1-BBBD-134A33F0F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AbdelFattah Elsisi - </a:t>
            </a:r>
            <a:r>
              <a:rPr lang="ar-AE"/>
              <a:t>عبد الفتاح السيسي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B9A62-3DE2-48FE-8F07-1D8A42DEFA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738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F119C-6955-4C35-8F60-1965CE4D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E5C2D-1109-408B-98E7-CC6CBB32D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185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AbdelFattah Elsisi - عبد الفتاح السيسي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AbdelFattah Elsisi - عبد الفتاح السيسي</dc:title>
  <dc:creator>Frederik Peiniger</dc:creator>
  <cp:lastModifiedBy>Frederik Peiniger</cp:lastModifiedBy>
  <cp:revision>1</cp:revision>
  <dcterms:created xsi:type="dcterms:W3CDTF">2021-02-06T06:33:23Z</dcterms:created>
  <dcterms:modified xsi:type="dcterms:W3CDTF">2021-02-06T06:33:30Z</dcterms:modified>
</cp:coreProperties>
</file>