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F2C4-4064-961D-0CAAE76C8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3317168"/>
        <c:axId val="263315528"/>
      </c:radarChart>
      <c:catAx>
        <c:axId val="263317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315528"/>
        <c:crosses val="autoZero"/>
        <c:auto val="1"/>
        <c:lblAlgn val="ctr"/>
        <c:lblOffset val="100"/>
        <c:noMultiLvlLbl val="0"/>
      </c:catAx>
      <c:valAx>
        <c:axId val="26331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317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541EF-B254-4985-8C33-E5F7A8DB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AbdelFattah Elsisi - </a:t>
            </a:r>
            <a:r>
              <a:rPr lang="ar-AE"/>
              <a:t>عبد الفتاح السيسي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9D1EB7-9CDE-420D-9F97-EF10E90C5D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1784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DEAD6-AC7A-49EF-B365-1775A6F217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05F38-E10F-48AE-80A8-CC105945E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1436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AbdelFattah Elsisi - عبد الفتاح السيسي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AbdelFattah Elsisi - عبد الفتاح السيسي</dc:title>
  <dc:creator>Frederik Peiniger</dc:creator>
  <cp:lastModifiedBy>Frederik Peiniger</cp:lastModifiedBy>
  <cp:revision>1</cp:revision>
  <dcterms:created xsi:type="dcterms:W3CDTF">2021-02-06T06:31:34Z</dcterms:created>
  <dcterms:modified xsi:type="dcterms:W3CDTF">2021-02-06T06:31:39Z</dcterms:modified>
</cp:coreProperties>
</file>