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3820-4CB2-B51B-C1040122B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411496"/>
        <c:axId val="316412480"/>
      </c:barChart>
      <c:catAx>
        <c:axId val="31641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412480"/>
        <c:crosses val="autoZero"/>
        <c:auto val="1"/>
        <c:lblAlgn val="ctr"/>
        <c:lblOffset val="100"/>
        <c:noMultiLvlLbl val="0"/>
      </c:catAx>
      <c:valAx>
        <c:axId val="31641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41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3A3AF-507D-46CD-9009-79FA4D9DB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AbdelFattah Elsisi - </a:t>
            </a:r>
            <a:r>
              <a:rPr lang="ar-AE"/>
              <a:t>عبد الفتاح السيسي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926966-6AFA-498D-BEC8-9A5FE5E25F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761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D42D8-F36C-4A49-90A5-AA0E761C7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01/07/2021 - 02/05/2021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3FC24-FD8D-4317-8FA0-282C1304A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606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AbdelFattah Elsisi - عبد الفتاح السيسي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AbdelFattah Elsisi - عبد الفتاح السيسي</dc:title>
  <dc:creator>Frederik Peiniger</dc:creator>
  <cp:lastModifiedBy>Frederik Peiniger</cp:lastModifiedBy>
  <cp:revision>1</cp:revision>
  <dcterms:created xsi:type="dcterms:W3CDTF">2021-02-06T06:30:33Z</dcterms:created>
  <dcterms:modified xsi:type="dcterms:W3CDTF">2021-02-06T06:30:37Z</dcterms:modified>
</cp:coreProperties>
</file>