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smooth val="0"/>
          <c:extLst>
            <c:ext xmlns:c16="http://schemas.microsoft.com/office/drawing/2014/chart" uri="{C3380CC4-5D6E-409C-BE32-E72D297353CC}">
              <c16:uniqueId val="{00000000-1DE8-493F-92DE-D1A8773854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085008"/>
        <c:axId val="314085336"/>
      </c:lineChart>
      <c:catAx>
        <c:axId val="31408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085336"/>
        <c:crosses val="autoZero"/>
        <c:auto val="1"/>
        <c:lblAlgn val="ctr"/>
        <c:lblOffset val="100"/>
        <c:noMultiLvlLbl val="0"/>
      </c:catAx>
      <c:valAx>
        <c:axId val="314085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08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FFA92-477D-4F6E-A1C5-702956987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AbdelFattah Elsisi - </a:t>
            </a:r>
            <a:r>
              <a:rPr lang="ar-AE"/>
              <a:t>عبد الفتاح السيسي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46E6EE-1400-4D3B-96C9-2569A14481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10384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12132-E4D2-4D90-891D-BDC5A69D8D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AA287-E8C6-421C-8352-A350698F0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9597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AbdelFattah Elsisi - عبد الفتاح السيسي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AbdelFattah Elsisi - عبد الفتاح السيسي</dc:title>
  <dc:creator>Frederik Peiniger</dc:creator>
  <cp:lastModifiedBy>Frederik Peiniger</cp:lastModifiedBy>
  <cp:revision>1</cp:revision>
  <dcterms:created xsi:type="dcterms:W3CDTF">2021-02-06T06:28:30Z</dcterms:created>
  <dcterms:modified xsi:type="dcterms:W3CDTF">2021-02-06T06:28:35Z</dcterms:modified>
</cp:coreProperties>
</file>