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smooth val="0"/>
          <c:extLst>
            <c:ext xmlns:c16="http://schemas.microsoft.com/office/drawing/2014/chart" uri="{C3380CC4-5D6E-409C-BE32-E72D297353CC}">
              <c16:uniqueId val="{00000000-DCFD-4B87-9A04-D75D815560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7493152"/>
        <c:axId val="67498400"/>
      </c:lineChart>
      <c:catAx>
        <c:axId val="67493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498400"/>
        <c:crosses val="autoZero"/>
        <c:auto val="1"/>
        <c:lblAlgn val="ctr"/>
        <c:lblOffset val="100"/>
        <c:noMultiLvlLbl val="0"/>
      </c:catAx>
      <c:valAx>
        <c:axId val="67498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493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9BA27-00EA-4C31-873D-DB38A2C4C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AbdelFattah Elsisi - </a:t>
            </a:r>
            <a:r>
              <a:rPr lang="ar-AE"/>
              <a:t>عبد الفتاح السيسي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D3E369-D843-4686-B498-F6BDC229AC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96328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9469C6-A1CC-4797-B01D-0B5B89EA0B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4033AF-5DD2-4A67-BF94-9EDCF82C6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1309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AbdelFattah Elsisi - عبد الفتاح السيسي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AbdelFattah Elsisi - عبد الفتاح السيسي</dc:title>
  <dc:creator>Frederik Peiniger</dc:creator>
  <cp:lastModifiedBy>Frederik Peiniger</cp:lastModifiedBy>
  <cp:revision>1</cp:revision>
  <dcterms:created xsi:type="dcterms:W3CDTF">2021-02-06T06:27:22Z</dcterms:created>
  <dcterms:modified xsi:type="dcterms:W3CDTF">2021-02-06T06:27:29Z</dcterms:modified>
</cp:coreProperties>
</file>