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30B-451F-9F88-23FDBD6AB20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30B-451F-9F88-23FDBD6AB20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30B-451F-9F88-23FDBD6AB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967376"/>
        <c:axId val="297969344"/>
      </c:barChart>
      <c:catAx>
        <c:axId val="29796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9344"/>
        <c:crosses val="autoZero"/>
        <c:auto val="1"/>
        <c:lblAlgn val="ctr"/>
        <c:lblOffset val="100"/>
        <c:noMultiLvlLbl val="0"/>
      </c:catAx>
      <c:valAx>
        <c:axId val="29796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6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7620A-6368-4A33-B015-40A44D55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HH Sheikh Mohammed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73C0E-F353-4336-A866-B7C7CD3B8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902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00D83-4BAC-40F4-A11F-80317844C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9814A-7091-4F9A-9611-89EA050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47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 | HH Sheikh Mohammed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HH Sheikh Mohammed</dc:title>
  <dc:creator>Frederik Peiniger</dc:creator>
  <cp:lastModifiedBy>Frederik Peiniger</cp:lastModifiedBy>
  <cp:revision>1</cp:revision>
  <dcterms:created xsi:type="dcterms:W3CDTF">2021-02-05T20:28:58Z</dcterms:created>
  <dcterms:modified xsi:type="dcterms:W3CDTF">2021-02-05T20:29:03Z</dcterms:modified>
</cp:coreProperties>
</file>