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smooth val="0"/>
          <c:extLst>
            <c:ext xmlns:c16="http://schemas.microsoft.com/office/drawing/2014/chart" uri="{C3380CC4-5D6E-409C-BE32-E72D297353CC}">
              <c16:uniqueId val="{00000000-37AF-471A-A217-30070F3D79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3612984"/>
        <c:axId val="263610032"/>
      </c:lineChart>
      <c:catAx>
        <c:axId val="263612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610032"/>
        <c:crosses val="autoZero"/>
        <c:auto val="1"/>
        <c:lblAlgn val="ctr"/>
        <c:lblOffset val="100"/>
        <c:noMultiLvlLbl val="0"/>
      </c:catAx>
      <c:valAx>
        <c:axId val="263610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612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86162-205A-48BF-8E91-81AA827DB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HH Sheikh Mohammed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1C6E74-0708-404F-B21E-4A3D03C4A3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57120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400EB-5FBD-4528-BDE1-E284440689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EA3A5-DDCA-4768-A856-BE8DF43A9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5054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Own Tweets | HH Sheikh Mohammed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| HH Sheikh Mohammed</dc:title>
  <dc:creator>Frederik Peiniger</dc:creator>
  <cp:lastModifiedBy>Frederik Peiniger</cp:lastModifiedBy>
  <cp:revision>1</cp:revision>
  <dcterms:created xsi:type="dcterms:W3CDTF">2021-02-05T20:24:22Z</dcterms:created>
  <dcterms:modified xsi:type="dcterms:W3CDTF">2021-02-05T20:24:27Z</dcterms:modified>
</cp:coreProperties>
</file>