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HH Sheikh Mohammed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F-4F6B-94F5-25459CEAF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404976"/>
        <c:axId val="273402024"/>
      </c:radarChart>
      <c:catAx>
        <c:axId val="27340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02024"/>
        <c:crosses val="autoZero"/>
        <c:auto val="1"/>
        <c:lblAlgn val="ctr"/>
        <c:lblOffset val="100"/>
        <c:noMultiLvlLbl val="0"/>
      </c:catAx>
      <c:valAx>
        <c:axId val="27340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0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F8199-6904-4EA4-A9E1-686F0CBF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HH Sheikh Mohammed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3152F2-286C-4297-A742-C2698F31CF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2808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C6BC6-ECE8-424D-B3BF-26D228629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01/06/2021 - 02/04/2021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C61D4-75DC-4A4B-80C4-9380BCCA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92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Radar | HH Sheikh Mohammed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HH Sheikh Mohammed</dc:title>
  <dc:creator>Frederik Peiniger</dc:creator>
  <cp:lastModifiedBy>Frederik Peiniger</cp:lastModifiedBy>
  <cp:revision>1</cp:revision>
  <dcterms:created xsi:type="dcterms:W3CDTF">2021-02-05T20:17:43Z</dcterms:created>
  <dcterms:modified xsi:type="dcterms:W3CDTF">2021-02-05T20:17:50Z</dcterms:modified>
</cp:coreProperties>
</file>