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HH Sheikh Mohammed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10516271</c:v>
                </c:pt>
                <c:pt idx="1">
                  <c:v>10521879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1E-40F9-9FA2-C9C595BCBA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630616"/>
        <c:axId val="312630288"/>
      </c:lineChart>
      <c:dateAx>
        <c:axId val="312630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30288"/>
        <c:crosses val="autoZero"/>
        <c:auto val="1"/>
        <c:lblOffset val="100"/>
        <c:baseTimeUnit val="months"/>
      </c:dateAx>
      <c:valAx>
        <c:axId val="31263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3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10294-D176-4FDC-9BFE-405DAEE22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HH Sheikh Mohammed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6F79A8-0602-437A-B288-8CE61136BA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265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E7EEC-653A-4A99-9207-B6A2414C3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39BC5-CD99-491F-BDF5-871CAC390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502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HH Sheikh Mohammed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HH Sheikh Mohammed</dc:title>
  <dc:creator>Frederik Peiniger</dc:creator>
  <cp:lastModifiedBy>Frederik Peiniger</cp:lastModifiedBy>
  <cp:revision>1</cp:revision>
  <dcterms:created xsi:type="dcterms:W3CDTF">2021-02-05T20:13:58Z</dcterms:created>
  <dcterms:modified xsi:type="dcterms:W3CDTF">2021-02-05T20:14:03Z</dcterms:modified>
</cp:coreProperties>
</file>