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AF6A1-9912-4E65-8864-1FC01A85C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HH Sheikh Mohammed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D5390A-9AB8-4E83-B940-114DAA3C2B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475004"/>
              </p:ext>
            </p:extLst>
          </p:nvPr>
        </p:nvGraphicFramePr>
        <p:xfrm>
          <a:off x="457200" y="1731963"/>
          <a:ext cx="7159753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836601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6941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4854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868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1095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1710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8316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0223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9934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5354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3745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14258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04922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5997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11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HH Sheikh Mohammed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784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3C09E1-96D5-4436-9D74-E0A9939F29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01/06/2021 - 02/04/2021</a:t>
            </a:r>
          </a:p>
        </p:txBody>
      </p:sp>
    </p:spTree>
    <p:extLst>
      <p:ext uri="{BB962C8B-B14F-4D97-AF65-F5344CB8AC3E}">
        <p14:creationId xmlns:p14="http://schemas.microsoft.com/office/powerpoint/2010/main" val="56736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 | HH Sheikh Mohammed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HH Sheikh Mohammed</dc:title>
  <dc:creator>Frederik Peiniger</dc:creator>
  <cp:lastModifiedBy>Frederik Peiniger</cp:lastModifiedBy>
  <cp:revision>1</cp:revision>
  <dcterms:created xsi:type="dcterms:W3CDTF">2021-02-05T20:11:58Z</dcterms:created>
  <dcterms:modified xsi:type="dcterms:W3CDTF">2021-02-05T20:12:06Z</dcterms:modified>
</cp:coreProperties>
</file>