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وزارة الخارجية والتعاون الدولي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</c:v>
                </c:pt>
                <c:pt idx="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01-416B-8EA2-812C696E2F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MOFA Egypt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01-416B-8EA2-812C696E2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279512"/>
        <c:axId val="59158720"/>
      </c:lineChart>
      <c:dateAx>
        <c:axId val="264279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58720"/>
        <c:crosses val="autoZero"/>
        <c:auto val="1"/>
        <c:lblOffset val="100"/>
        <c:baseTimeUnit val="months"/>
      </c:dateAx>
      <c:valAx>
        <c:axId val="5915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7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5ADA-E172-411D-BD63-785D9FDA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C6740D-7070-4902-BFCE-2F08D48427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434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F0EAC-2CBF-4F95-9695-A5CC2EB9A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23017-9D20-46D3-9DF3-CF0B5D4FE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6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All Pages</dc:title>
  <dc:creator>Frederik Peiniger</dc:creator>
  <cp:lastModifiedBy>Frederik Peiniger</cp:lastModifiedBy>
  <cp:revision>1</cp:revision>
  <dcterms:created xsi:type="dcterms:W3CDTF">2021-02-05T19:41:19Z</dcterms:created>
  <dcterms:modified xsi:type="dcterms:W3CDTF">2021-02-05T19:41:23Z</dcterms:modified>
</cp:coreProperties>
</file>