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FD32-4ED1-92DB-3D194C9CAEF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FD32-4ED1-92DB-3D194C9CA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575768"/>
        <c:axId val="311706096"/>
      </c:lineChart>
      <c:catAx>
        <c:axId val="6257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06096"/>
        <c:crosses val="autoZero"/>
        <c:auto val="1"/>
        <c:lblAlgn val="ctr"/>
        <c:lblOffset val="100"/>
        <c:noMultiLvlLbl val="0"/>
      </c:catAx>
      <c:valAx>
        <c:axId val="31170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57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9C03D-ABAF-4698-A7C6-D078F34BF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B0BDEB-2634-4C55-9693-9A537EE1A1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6383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B546E-0649-443C-A635-49EFD8AF0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0C684-0022-4DD7-895A-6E60B82A4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30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All Pages</dc:title>
  <dc:creator>Frederik Peiniger</dc:creator>
  <cp:lastModifiedBy>Frederik Peiniger</cp:lastModifiedBy>
  <cp:revision>1</cp:revision>
  <dcterms:created xsi:type="dcterms:W3CDTF">2021-02-05T19:39:31Z</dcterms:created>
  <dcterms:modified xsi:type="dcterms:W3CDTF">2021-02-05T19:39:35Z</dcterms:modified>
</cp:coreProperties>
</file>