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A3F-46DD-B984-2A02F760CD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A3F-46DD-B984-2A02F760C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817904"/>
        <c:axId val="305816920"/>
      </c:radarChart>
      <c:catAx>
        <c:axId val="30581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16920"/>
        <c:crosses val="autoZero"/>
        <c:auto val="1"/>
        <c:lblAlgn val="ctr"/>
        <c:lblOffset val="100"/>
        <c:noMultiLvlLbl val="0"/>
      </c:catAx>
      <c:valAx>
        <c:axId val="30581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1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00B9-BEE0-46DC-9FA3-D1C6A6BB7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CE7B1-48E2-4F40-8FED-71C4602AE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997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67AF5-D6F2-427D-874E-870FB0B0C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E2895-4521-4BCB-994C-F309B70EE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8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All Pages</dc:title>
  <dc:creator>Frederik Peiniger</dc:creator>
  <cp:lastModifiedBy>Frederik Peiniger</cp:lastModifiedBy>
  <cp:revision>1</cp:revision>
  <dcterms:created xsi:type="dcterms:W3CDTF">2021-02-05T19:36:56Z</dcterms:created>
  <dcterms:modified xsi:type="dcterms:W3CDTF">2021-02-05T19:37:03Z</dcterms:modified>
</cp:coreProperties>
</file>