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وزارة الخارجية والتعاون الدولي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1.3560538892768301E-2</c:v>
                </c:pt>
                <c:pt idx="1">
                  <c:v>3.3338671969712103E-2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4-40B5-9E12-67A309D867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MOFA Egypt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C4-40B5-9E12-67A309D86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985160"/>
        <c:axId val="310990736"/>
      </c:lineChart>
      <c:dateAx>
        <c:axId val="31098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90736"/>
        <c:crosses val="autoZero"/>
        <c:auto val="1"/>
        <c:lblOffset val="100"/>
        <c:baseTimeUnit val="months"/>
      </c:dateAx>
      <c:valAx>
        <c:axId val="31099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8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62987-3349-490C-ABA3-C8E2EAC1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0A7CD-EE00-47EC-874E-AD463CEED6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3047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2A03B-CDAA-41FC-8BAD-23AE94A3A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36C99-3644-44E8-AB1F-41F76FFA0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447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All Pages</dc:title>
  <dc:creator>Frederik Peiniger</dc:creator>
  <cp:lastModifiedBy>Frederik Peiniger</cp:lastModifiedBy>
  <cp:revision>1</cp:revision>
  <dcterms:created xsi:type="dcterms:W3CDTF">2021-02-05T19:29:55Z</dcterms:created>
  <dcterms:modified xsi:type="dcterms:W3CDTF">2021-02-05T19:30:01Z</dcterms:modified>
</cp:coreProperties>
</file>