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وزارة الخارجية والتعاون الدولي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599042</c:v>
                </c:pt>
                <c:pt idx="1">
                  <c:v>599767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47-4315-817B-1804D5C690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MOFA Egypt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1">
                  <c:v>15498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47-4315-817B-1804D5C69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855088"/>
        <c:axId val="313854104"/>
      </c:lineChart>
      <c:dateAx>
        <c:axId val="313855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54104"/>
        <c:crosses val="autoZero"/>
        <c:auto val="1"/>
        <c:lblOffset val="100"/>
        <c:baseTimeUnit val="months"/>
      </c:dateAx>
      <c:valAx>
        <c:axId val="313854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5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F9F49-E558-4568-9EB4-AF1CCFD4C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9BA168-9BFF-4669-81AA-A5B01C6C54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8381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E5096-13FB-4677-92C9-11306D642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AA411-32B7-420A-9521-4816A72CC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4620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All Pages</dc:title>
  <dc:creator>Frederik Peiniger</dc:creator>
  <cp:lastModifiedBy>Frederik Peiniger</cp:lastModifiedBy>
  <cp:revision>1</cp:revision>
  <dcterms:created xsi:type="dcterms:W3CDTF">2021-02-05T19:27:53Z</dcterms:created>
  <dcterms:modified xsi:type="dcterms:W3CDTF">2021-02-05T19:27:58Z</dcterms:modified>
</cp:coreProperties>
</file>