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9E5CD-CCEC-4E70-B3FE-D4EBD724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75360-02C8-42DF-B26F-EEC6868C3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05954"/>
              </p:ext>
            </p:extLst>
          </p:nvPr>
        </p:nvGraphicFramePr>
        <p:xfrm>
          <a:off x="457200" y="1731963"/>
          <a:ext cx="7159753" cy="225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89820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61528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0613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17988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772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6634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2505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5112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909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6100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542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602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980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6631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3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وزارة الخارجية والتعاون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23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MOFA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341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62C93-2E3E-4DE1-B3B9-09720308C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01/06/2021 - 02/04/2021</a:t>
            </a:r>
          </a:p>
        </p:txBody>
      </p:sp>
    </p:spTree>
    <p:extLst>
      <p:ext uri="{BB962C8B-B14F-4D97-AF65-F5344CB8AC3E}">
        <p14:creationId xmlns:p14="http://schemas.microsoft.com/office/powerpoint/2010/main" val="14578745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Pages</dc:title>
  <dc:creator>Frederik Peiniger</dc:creator>
  <cp:lastModifiedBy>Frederik Peiniger</cp:lastModifiedBy>
  <cp:revision>1</cp:revision>
  <dcterms:created xsi:type="dcterms:W3CDTF">2021-02-05T19:26:45Z</dcterms:created>
  <dcterms:modified xsi:type="dcterms:W3CDTF">2021-02-05T19:26:58Z</dcterms:modified>
</cp:coreProperties>
</file>