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CABB-B848-41AF-A722-541E2C75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A85F6-C14A-40DC-A4F3-A270F1DD3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466778"/>
              </p:ext>
            </p:extLst>
          </p:nvPr>
        </p:nvGraphicFramePr>
        <p:xfrm>
          <a:off x="457200" y="1731963"/>
          <a:ext cx="7159753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43325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852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422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103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2902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482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673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535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508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074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09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052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007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065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6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وزارة الخارجية والتعاون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3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MOFA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906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F861A-D74E-463D-83E7-FF9FFA778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2016290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Pages</dc:title>
  <dc:creator>Frederik Peiniger</dc:creator>
  <cp:lastModifiedBy>Frederik Peiniger</cp:lastModifiedBy>
  <cp:revision>1</cp:revision>
  <dcterms:created xsi:type="dcterms:W3CDTF">2021-02-05T19:18:48Z</dcterms:created>
  <dcterms:modified xsi:type="dcterms:W3CDTF">2021-02-05T19:19:00Z</dcterms:modified>
</cp:coreProperties>
</file>