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42842-CB46-4D2D-84AB-6ECEAF474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mofaicuae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344FF-4B54-4B03-B9AD-1FFB823B5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7340315"/>
              </p:ext>
            </p:extLst>
          </p:nvPr>
        </p:nvGraphicFramePr>
        <p:xfrm>
          <a:off x="457200" y="1731963"/>
          <a:ext cx="798271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2566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959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552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367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584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383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56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398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278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224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4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mofaicuae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813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02A8F-081A-4D96-8FC5-D8187F025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</p:spTree>
    <p:extLst>
      <p:ext uri="{BB962C8B-B14F-4D97-AF65-F5344CB8AC3E}">
        <p14:creationId xmlns:p14="http://schemas.microsoft.com/office/powerpoint/2010/main" val="1883445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mofaicuae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mofaicuae</dc:title>
  <dc:creator>Frederik Peiniger</dc:creator>
  <cp:lastModifiedBy>Frederik Peiniger</cp:lastModifiedBy>
  <cp:revision>1</cp:revision>
  <dcterms:created xsi:type="dcterms:W3CDTF">2021-02-04T11:39:51Z</dcterms:created>
  <dcterms:modified xsi:type="dcterms:W3CDTF">2021-02-04T11:39:59Z</dcterms:modified>
</cp:coreProperties>
</file>