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Sheet1!$A$2:$A$56</c:f>
            </c:multiLvlStrRef>
          </c:cat>
          <c:val>
            <c:numRef>
              <c:f>Sheet1!$B$2:$B$56</c:f>
            </c:numRef>
          </c:val>
          <c:smooth val="0"/>
          <c:extLst>
            <c:ext xmlns:c16="http://schemas.microsoft.com/office/drawing/2014/chart" uri="{C3380CC4-5D6E-409C-BE32-E72D297353CC}">
              <c16:uniqueId val="{00000000-EA5A-451B-9606-21FB26FE9C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192128"/>
        <c:axId val="278193768"/>
      </c:lineChart>
      <c:catAx>
        <c:axId val="278192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93768"/>
        <c:crosses val="autoZero"/>
        <c:auto val="1"/>
        <c:lblAlgn val="ctr"/>
        <c:lblOffset val="100"/>
        <c:noMultiLvlLbl val="0"/>
      </c:catAx>
      <c:valAx>
        <c:axId val="27819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92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D79AE-B455-4DA1-8433-5533C91B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mofaicuae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22A0BF-148C-4D05-987D-2937814065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4812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9C6666-AEFD-4DC2-AB4D-950C0C6648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12/05/2020 - 01/28/2021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9DBDC-5AA3-4450-A58C-AE345237B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0185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mofaicuae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mofaicuae</dc:title>
  <dc:creator>Frederik Peiniger</dc:creator>
  <cp:lastModifiedBy>Frederik Peiniger</cp:lastModifiedBy>
  <cp:revision>1</cp:revision>
  <dcterms:created xsi:type="dcterms:W3CDTF">2021-02-04T11:33:34Z</dcterms:created>
  <dcterms:modified xsi:type="dcterms:W3CDTF">2021-02-04T11:33:41Z</dcterms:modified>
</cp:coreProperties>
</file>