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mofaicuae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44170</c:v>
                </c:pt>
                <c:pt idx="1">
                  <c:v>44171</c:v>
                </c:pt>
                <c:pt idx="2">
                  <c:v>44172</c:v>
                </c:pt>
                <c:pt idx="3">
                  <c:v>44173</c:v>
                </c:pt>
                <c:pt idx="4">
                  <c:v>44174</c:v>
                </c:pt>
                <c:pt idx="5">
                  <c:v>44175</c:v>
                </c:pt>
                <c:pt idx="6">
                  <c:v>44176</c:v>
                </c:pt>
                <c:pt idx="7">
                  <c:v>44177</c:v>
                </c:pt>
                <c:pt idx="8">
                  <c:v>44178</c:v>
                </c:pt>
                <c:pt idx="9">
                  <c:v>44179</c:v>
                </c:pt>
                <c:pt idx="10">
                  <c:v>44180</c:v>
                </c:pt>
                <c:pt idx="11">
                  <c:v>44181</c:v>
                </c:pt>
                <c:pt idx="12">
                  <c:v>44182</c:v>
                </c:pt>
                <c:pt idx="13">
                  <c:v>44183</c:v>
                </c:pt>
                <c:pt idx="14">
                  <c:v>44184</c:v>
                </c:pt>
                <c:pt idx="15">
                  <c:v>44185</c:v>
                </c:pt>
                <c:pt idx="16">
                  <c:v>44186</c:v>
                </c:pt>
                <c:pt idx="17">
                  <c:v>44187</c:v>
                </c:pt>
                <c:pt idx="18">
                  <c:v>44188</c:v>
                </c:pt>
                <c:pt idx="19">
                  <c:v>44189</c:v>
                </c:pt>
                <c:pt idx="20">
                  <c:v>44190</c:v>
                </c:pt>
                <c:pt idx="21">
                  <c:v>44191</c:v>
                </c:pt>
                <c:pt idx="22">
                  <c:v>44192</c:v>
                </c:pt>
                <c:pt idx="23">
                  <c:v>44193</c:v>
                </c:pt>
                <c:pt idx="24">
                  <c:v>44194</c:v>
                </c:pt>
                <c:pt idx="25">
                  <c:v>44195</c:v>
                </c:pt>
                <c:pt idx="26">
                  <c:v>44196</c:v>
                </c:pt>
                <c:pt idx="27">
                  <c:v>44197</c:v>
                </c:pt>
                <c:pt idx="28">
                  <c:v>44198</c:v>
                </c:pt>
                <c:pt idx="29">
                  <c:v>44199</c:v>
                </c:pt>
                <c:pt idx="30">
                  <c:v>44200</c:v>
                </c:pt>
                <c:pt idx="31">
                  <c:v>44201</c:v>
                </c:pt>
                <c:pt idx="32">
                  <c:v>44202</c:v>
                </c:pt>
                <c:pt idx="33">
                  <c:v>44203</c:v>
                </c:pt>
                <c:pt idx="34">
                  <c:v>44204</c:v>
                </c:pt>
                <c:pt idx="35">
                  <c:v>44205</c:v>
                </c:pt>
                <c:pt idx="36">
                  <c:v>44206</c:v>
                </c:pt>
                <c:pt idx="37">
                  <c:v>44207</c:v>
                </c:pt>
                <c:pt idx="38">
                  <c:v>44208</c:v>
                </c:pt>
                <c:pt idx="39">
                  <c:v>44209</c:v>
                </c:pt>
                <c:pt idx="40">
                  <c:v>44210</c:v>
                </c:pt>
                <c:pt idx="41">
                  <c:v>44211</c:v>
                </c:pt>
                <c:pt idx="42">
                  <c:v>44212</c:v>
                </c:pt>
                <c:pt idx="43">
                  <c:v>44213</c:v>
                </c:pt>
                <c:pt idx="44">
                  <c:v>44214</c:v>
                </c:pt>
                <c:pt idx="45">
                  <c:v>44215</c:v>
                </c:pt>
                <c:pt idx="46">
                  <c:v>44216</c:v>
                </c:pt>
                <c:pt idx="47">
                  <c:v>44217</c:v>
                </c:pt>
                <c:pt idx="48">
                  <c:v>44218</c:v>
                </c:pt>
                <c:pt idx="49">
                  <c:v>44219</c:v>
                </c:pt>
                <c:pt idx="50">
                  <c:v>44220</c:v>
                </c:pt>
                <c:pt idx="51">
                  <c:v>44221</c:v>
                </c:pt>
                <c:pt idx="52">
                  <c:v>44222</c:v>
                </c:pt>
                <c:pt idx="53">
                  <c:v>44223</c:v>
                </c:pt>
                <c:pt idx="54">
                  <c:v>44224</c:v>
                </c:pt>
              </c:numCache>
            </c:num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5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0</c:v>
                </c:pt>
                <c:pt idx="12">
                  <c:v>2</c:v>
                </c:pt>
                <c:pt idx="13">
                  <c:v>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4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1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9E-4EB3-835D-9A095C2F8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264576"/>
        <c:axId val="321265560"/>
      </c:lineChart>
      <c:dateAx>
        <c:axId val="321264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265560"/>
        <c:crosses val="autoZero"/>
        <c:auto val="1"/>
        <c:lblOffset val="100"/>
        <c:baseTimeUnit val="days"/>
      </c:dateAx>
      <c:valAx>
        <c:axId val="32126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26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D88FA-4AA9-4438-8D20-66F591BE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mofaicuae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B3D44-C1E2-4C6E-8748-707EE9489B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302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F418D-5368-41E5-BFDF-5E6F854B2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5FCEF-A285-449A-8504-53E7D6789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784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mofaicuae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mofaicuae</dc:title>
  <dc:creator>Frederik Peiniger</dc:creator>
  <cp:lastModifiedBy>Frederik Peiniger</cp:lastModifiedBy>
  <cp:revision>1</cp:revision>
  <dcterms:created xsi:type="dcterms:W3CDTF">2021-02-04T11:31:03Z</dcterms:created>
  <dcterms:modified xsi:type="dcterms:W3CDTF">2021-02-04T11:31:09Z</dcterms:modified>
</cp:coreProperties>
</file>