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FADD-9299-4DA0-8038-866D077F1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mofaicuae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1F19E-EAD4-4306-B313-0D60E3074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928597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898074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587949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526620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838671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6926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4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374.23529411765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3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#خدمات_وزارة_الخارجية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#للمسافر_الا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239.07692307692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8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#الخارجية_تستعد_للخمسين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43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#الخارجية_2020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46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#MoFAIC2020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94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#MoFAICNext50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6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#تواجدي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81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56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#COVID19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79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049AD-E203-42AF-97D5-FEDF3BD93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223627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6CB8-7287-4A3E-A556-BAD468C2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mofaicuae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B9157-B427-4AE3-BBA8-20DBBECFB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871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615011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96192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637363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21802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81116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1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#عبدالله_بن_زايد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22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#الإمارات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9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#بالعربي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#ArabicLanguageDay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17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#MoFAIC_services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4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#كوفيد_19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0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#المغرب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0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0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77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6D735-9860-4866-B18B-E47BBFA9D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342737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E01A-E40B-4358-8DBE-DDC5174E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mofaicuae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8AB20-52B8-4152-A56C-F2B8C9130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681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938747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02921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6446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483007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59067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#OrangeTheWorld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2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#اليوم_العالمي_لحقوق_الإنسان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77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#HumanRightsDay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2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#World_Arabic_Language_Day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1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#مؤسسة_محمد_بن_راشد_للمعرفة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817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42796-E8BD-476D-99DD-0C2217F6B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3625243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mofaicuae - 1 of 3</vt:lpstr>
      <vt:lpstr>Instagram Hashtag Detection | mofaicuae - 2 of 3</vt:lpstr>
      <vt:lpstr>Instagram Hashtag Detection | mofaicuae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mofaicuae - 1 of 3</dc:title>
  <dc:creator>Frederik Peiniger</dc:creator>
  <cp:lastModifiedBy>Frederik Peiniger</cp:lastModifiedBy>
  <cp:revision>1</cp:revision>
  <dcterms:created xsi:type="dcterms:W3CDTF">2021-02-04T11:29:19Z</dcterms:created>
  <dcterms:modified xsi:type="dcterms:W3CDTF">2021-02-04T11:30:06Z</dcterms:modified>
</cp:coreProperties>
</file>