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mofaicuae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B2CC-47C7-A289-3BF0B7157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104072"/>
        <c:axId val="324097512"/>
      </c:barChart>
      <c:catAx>
        <c:axId val="32410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97512"/>
        <c:crosses val="autoZero"/>
        <c:auto val="1"/>
        <c:lblAlgn val="ctr"/>
        <c:lblOffset val="100"/>
        <c:noMultiLvlLbl val="0"/>
      </c:catAx>
      <c:valAx>
        <c:axId val="32409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0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0B36-79EF-4461-9AA9-777018500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mofaicuae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3C6122-445B-428E-B13F-682081CFEE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8994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5340E-96CE-4A10-BFDE-7905D6E8B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12/05/2020 - 01/28/2021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8C147-9A75-4847-A345-3B4C4944B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4188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Post Type | mofaicuae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mofaicuae</dc:title>
  <dc:creator>Frederik Peiniger</dc:creator>
  <cp:lastModifiedBy>Frederik Peiniger</cp:lastModifiedBy>
  <cp:revision>1</cp:revision>
  <dcterms:created xsi:type="dcterms:W3CDTF">2021-02-04T11:28:02Z</dcterms:created>
  <dcterms:modified xsi:type="dcterms:W3CDTF">2021-02-04T11:28:07Z</dcterms:modified>
</cp:coreProperties>
</file>