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mofaicuae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A5-4360-8ACA-DF7C1361537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mofaicuae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2A5-4360-8ACA-DF7C1361537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mofaicuae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2A5-4360-8ACA-DF7C136153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6861320"/>
        <c:axId val="276859352"/>
      </c:barChart>
      <c:catAx>
        <c:axId val="276861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859352"/>
        <c:crosses val="autoZero"/>
        <c:auto val="1"/>
        <c:lblAlgn val="ctr"/>
        <c:lblOffset val="100"/>
        <c:noMultiLvlLbl val="0"/>
      </c:catAx>
      <c:valAx>
        <c:axId val="276859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861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EE038-5FDC-4DA7-AFDD-4E8FDA99F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mofaicuae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8B7240-B39D-4BF8-8771-25FAB69679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877935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C13D20-2BA3-40BE-9B0D-0A6E8FA2FF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12/05/2020 - 01/28/2021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A919BC-14EF-4022-AC6D-947ED2840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3658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 Type Distribution Per Profile | mofaicuae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 Type Distribution Per Profile | mofaicuae</dc:title>
  <dc:creator>Frederik Peiniger</dc:creator>
  <cp:lastModifiedBy>Frederik Peiniger</cp:lastModifiedBy>
  <cp:revision>1</cp:revision>
  <dcterms:created xsi:type="dcterms:W3CDTF">2021-02-04T11:27:03Z</dcterms:created>
  <dcterms:modified xsi:type="dcterms:W3CDTF">2021-02-04T11:27:10Z</dcterms:modified>
</cp:coreProperties>
</file>