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0D103-9B3B-4489-AB8D-E9A2012D2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</a:t>
            </a:r>
            <a:r>
              <a:rPr lang="ar-AE"/>
              <a:t>وزارة الخارجية - الإمارات العربية المتحدة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324A8-019C-4280-BE4B-D5ADD718E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855206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7685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9791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577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146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51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11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11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63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7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وزارة الخارجية - الإمارات العربية المتحدة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97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A74F4-C8CA-48DC-BCA1-5A77EDC9E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1763838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وزارة الخارجية - الإمارات العربية المتحدة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وزارة الخارجية - الإمارات العربية المتحدة</dc:title>
  <dc:creator>Frederik Peiniger</dc:creator>
  <cp:lastModifiedBy>Frederik Peiniger</cp:lastModifiedBy>
  <cp:revision>1</cp:revision>
  <dcterms:created xsi:type="dcterms:W3CDTF">2021-02-04T11:15:00Z</dcterms:created>
  <dcterms:modified xsi:type="dcterms:W3CDTF">2021-02-04T11:15:07Z</dcterms:modified>
</cp:coreProperties>
</file>