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672C0-FB66-45F1-A68A-E88DF3B4D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</a:t>
            </a:r>
            <a:r>
              <a:rPr lang="ar-AE"/>
              <a:t>وزارة الخارجية - الإمارات العربية المتحدة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4B9F7A-6097-4F5C-B935-AA6117596C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1914578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89689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4097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0678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4026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117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623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1163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126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67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وزارة الخارجية - الإمارات العربية المتحدة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00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85061-B789-4C56-A62C-D15D2D1974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12/29/2020 - 01/28/2021</a:t>
            </a:r>
          </a:p>
        </p:txBody>
      </p:sp>
    </p:spTree>
    <p:extLst>
      <p:ext uri="{BB962C8B-B14F-4D97-AF65-F5344CB8AC3E}">
        <p14:creationId xmlns:p14="http://schemas.microsoft.com/office/powerpoint/2010/main" val="1193430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وزارة الخارجية - الإمارات العربية المتحدة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وزارة الخارجية - الإمارات العربية المتحدة</dc:title>
  <dc:creator>Frederik Peiniger</dc:creator>
  <cp:lastModifiedBy>Frederik Peiniger</cp:lastModifiedBy>
  <cp:revision>1</cp:revision>
  <dcterms:created xsi:type="dcterms:W3CDTF">2021-02-04T11:11:14Z</dcterms:created>
  <dcterms:modified xsi:type="dcterms:W3CDTF">2021-02-04T11:11:19Z</dcterms:modified>
</cp:coreProperties>
</file>