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992-4022-8E8F-18A5BBFD19B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992-4022-8E8F-18A5BBFD19B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992-4022-8E8F-18A5BBFD19B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992-4022-8E8F-18A5BBFD19B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E992-4022-8E8F-18A5BBFD19B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E992-4022-8E8F-18A5BBFD19B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E992-4022-8E8F-18A5BBFD19B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E992-4022-8E8F-18A5BBFD1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516616"/>
        <c:axId val="60519568"/>
      </c:barChart>
      <c:catAx>
        <c:axId val="6051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19568"/>
        <c:crosses val="autoZero"/>
        <c:auto val="1"/>
        <c:lblAlgn val="ctr"/>
        <c:lblOffset val="100"/>
        <c:noMultiLvlLbl val="0"/>
      </c:catAx>
      <c:valAx>
        <c:axId val="6051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51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75501-9F45-4E7C-8E75-1AE42E78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</a:t>
            </a:r>
            <a:r>
              <a:rPr lang="ar-AE"/>
              <a:t>وزارة الخارجية - الإمارات العربية المتحدة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7504E-75D8-4D6D-AE23-BAE376C6D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79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DB91F-9E1D-4AD3-834B-08F80E698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766CF-7359-48B2-A609-C1F8B1A6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72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وزارة الخارجية - الإمارات العربية المتحدة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وزارة الخارجية - الإمارات العربية المتحدة</dc:title>
  <dc:creator>Frederik Peiniger</dc:creator>
  <cp:lastModifiedBy>Frederik Peiniger</cp:lastModifiedBy>
  <cp:revision>1</cp:revision>
  <dcterms:created xsi:type="dcterms:W3CDTF">2021-02-04T11:06:58Z</dcterms:created>
  <dcterms:modified xsi:type="dcterms:W3CDTF">2021-02-04T11:07:05Z</dcterms:modified>
</cp:coreProperties>
</file>