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788E-481F-8AD5-B6BD5DF431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788E-481F-8AD5-B6BD5DF431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788E-481F-8AD5-B6BD5DF43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101176"/>
        <c:axId val="73103144"/>
      </c:lineChart>
      <c:catAx>
        <c:axId val="7310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103144"/>
        <c:crosses val="autoZero"/>
        <c:auto val="1"/>
        <c:lblAlgn val="ctr"/>
        <c:lblOffset val="100"/>
        <c:noMultiLvlLbl val="0"/>
      </c:catAx>
      <c:valAx>
        <c:axId val="7310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10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8639-F890-4CAB-A9C6-03046326B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816BA-9721-466F-904D-3A9452F2D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158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1995A-F8A2-4381-BA05-8099E5872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01/06/2021 - 01/20/2021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C837C-A53A-4B76-8C06-28D80508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16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Instagram</dc:title>
  <dc:creator>Frederik Peiniger</dc:creator>
  <cp:lastModifiedBy>Frederik Peiniger</cp:lastModifiedBy>
  <cp:revision>1</cp:revision>
  <dcterms:created xsi:type="dcterms:W3CDTF">2021-01-26T06:42:25Z</dcterms:created>
  <dcterms:modified xsi:type="dcterms:W3CDTF">2021-01-26T06:42:32Z</dcterms:modified>
</cp:coreProperties>
</file>