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8033E-93BF-454F-90F1-E0C02476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6AF28-D16A-4F70-AF9F-F4B6C0DED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051886"/>
              </p:ext>
            </p:extLst>
          </p:nvPr>
        </p:nvGraphicFramePr>
        <p:xfrm>
          <a:off x="457200" y="1731963"/>
          <a:ext cx="8147304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27752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4063093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126062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70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- 2021-08-21 18:33:59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👏👏👏Felicitaciones Isa@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31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- 2021-08-21 04:25:18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el gym para cuando.?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CONCIERTO VIRTUAL CON AGLAÉ CARABALLO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20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- 2021-08-21 04:14:27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Universidad Del Sinú - Monteria  si la mayoría de los  colegios están en presencialidad, por qué la universidad aún sigue en virtualidad...? si la vacunación va súper avanzada... Ya desde mañana comienzan de 15 a 19 años...🤔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Compartimos las palabras de nuestra rectora, Adriana Suárez de Lacouture, y de los rectores de universidades privadas de Córdoba, asociadas en REDUCOR, con el balance de la reunión estratégica con el Presidente de Icetex, que tuvo como sede a UNISINÚ.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534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901B1-8785-4515-B7F5-E24FC8BA4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86381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D890-E9B9-4AF2-9531-D0D3666FA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E79396-1292-46C5-8BA7-2EF4A42B0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34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89710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189570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2570645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4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- 2021-08-21 02:09:42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Universidad del Sinú – Elías Bechara Zainum- sede Montería se complace en informar que obtuvo el puesto 21 entre 359 instituciones de Educación Superior de Colombia (analizadas en el Ranking DTI-Sapiens 2021), en el más reciente ranking de la prestigiosa consultora Sapiens Research Group, y tiene la primera posición en el departamento de Córdoba. 
La comunidad académica Unisinuana resalta el posicionamiento alcanzado en el Ranking DTI-Sapiens, el cual clasifica a las mejores Institución de Educación Superior del país de acuerdo con los indicadores de Desarrollo Tecnológico e Innovación (DTI). 
En esta oportunidad se analizaron los indicadores de DTI de los grupos de investigación categorizados por MINCIENCIAS, de todas las instituciones de Educación Superior activas, entre sedes principales y seccionales, de los sectores público y privado. 
Los indicadores analizados para la clasificación fueron los productos tecnológicos certificados o validados, productos empresariales, regulaciones, normas y reglamentos técnicos y consultorías científicas y tecnológicas (cargados en los Currículum Vitae de Latinoamérica y el Caribe) de los investigadores miembros de los grupos de investigación categorizados por MINCIENCIAS.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467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ADC2B-8D63-4740-82F3-A68543AE7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26886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A5F03-3134-4FA5-B77E-E7C2201C2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50A14-A86B-4A28-B337-6C2B67774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229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47238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8980149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1935958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- 2021-08-21 01:50:20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Prima  bendiciones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05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- 2021-08-21 01:25:23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CONCIERTO VIRTUAL CON AGLAÉ CARABALLO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08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- 2021-08-20 19:30:42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bendiciones 🙏 Cristi en tu labor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4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23:30:44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Linda persona con un gran corazon Isabel Perez 🥰😍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137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AB84F-68B1-4982-AD03-870F43BA1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40156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70A7-2E3E-4867-838A-B05C03A8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9D114-2F9A-4D2F-BAE0-47D7086DC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665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8465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5612259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231605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2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23:28:21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bella  muy bien 😊 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25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23:12:33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felicitaciones Isa por esos logros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7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23:08:19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Dios te bendiga  siempre prima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8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22:26:12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persona con una calidad humana única Isabel Perez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99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938F4-C50E-4B79-95EC-F56C8FD5D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229897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915EE-32CE-472D-B298-C010AFEA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0FBF4A-841D-46B3-9691-5D646362A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009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84822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561476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215264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9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22:18:02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Isabel Perez la mejor manita 🤗👏👐🥰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99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20:05:31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ser humano Isa, con un don de servicio impresionante, siempre con una sonrisa y dispuesta a ayudar, sin duda eres la mejor y más eficiente secretaria que ha tenido la Unisinú, eres de sus más valiosos tesoros, bendigo tu vida y que Dios recompense todo lo que haces con amor 💕 por cada estudiante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5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19:54:30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42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F11A7-4A6F-4BC8-B403-64BA75700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90058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8765C-EAF5-44B7-AE77-009F15D7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BD52F-554C-4D02-A42F-72845BEEC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126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258536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0921034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273720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9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19:54:24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mi prima Isabel Perez.
Más bendiciones para ti y tu dedicada labor,  Siempre para adelante!!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59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19:37:39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Excelente👍🏽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 UNA CRIMINOLOGÍA AFROLATINOAMERICANA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8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19:12:53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Saludos dr Canabal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 UNA CRIMINOLOGÍA AFROLATINOAMERICANA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89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D86A3-4AF3-4443-8917-5EE0E8538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2623424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3668B-ADF0-488C-9C49-BF76559C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55E94-7600-44E0-A830-56245AEA7A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508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536712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1444012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239014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19:11:03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Universidad del Sinú – Elías Bechara Zainum- sede Montería se complace en informar que obtuvo el puesto 21 entre 359 instituciones de Educación Superior de Colombia (analizadas en el Ranking DTI-Sapiens 2021), en el más reciente ranking de la prestigiosa consultora Sapiens Research Group, y tiene la primera posición en el departamento de Córdoba. 
La comunidad académica Unisinuana resalta el posicionamiento alcanzado en el Ranking DTI-Sapiens, el cual clasifica a las mejores Institución de Educación Superior del país de acuerdo con los indicadores de Desarrollo Tecnológico e Innovación (DTI). 
En esta oportunidad se analizaron los indicadores de DTI de los grupos de investigación categorizados por MINCIENCIAS, de todas las instituciones de Educación Superior activas, entre sedes principales y seccionales, de los sectores público y privado. 
Los indicadores analizados para la clasificación fueron los productos tecnológicos certificados o validados, productos empresariales, regulaciones, normas y reglamentos técnicos y consultorías científicas y tecnológicas (cargados en los Currículum Vitae de Latinoamérica y el Caribe) de los investigadores miembros de los grupos de investigación categorizados por MINCIENCIAS.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33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01CA2-D6D6-4D62-9F0C-27A1B56CF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133817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5923F-F112-487A-9632-A425A3379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69F23-BB4E-4FE4-84B3-982F4FAD9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202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917962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645180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41418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67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18:55:46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91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18:03:52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Felicidades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5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16:22:50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Isabel Perez 
Esa es mi Isa!💪👏🙌 
La mejor de todos los tiempos. The best!!!! 
Se nota lo aprendido en el programa de Comunicación Social. Esta niña es realmente buena!!!!😂😂😂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78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6B8AE-E76F-4C57-8B48-897F7FC4F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66975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31D21-8A61-4C1C-BC00-49CCE69AA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Prensa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250F9-37BF-4229-B605-47B9CAC277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543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70299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5857826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44737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6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15:43:51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Isabel Perez uyy ISA que bien ya puedes ser presentadora 👏👏👏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71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15:21:26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felicidades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9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Universidad Del Sinú - Monteria YT Unisinu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- 2021-08-19 14:54:49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FELICIDADES hermana 
GRATITUD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08/23/2021 19:17:35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#GenteValiosa
Ella es Isabel Cristina Pérez Pérez, nuestra trabajadora ejemplar que hace parte de esta gran familia Unisinuana.
#UniSinúEsNuestra
#UniSinú47Años
#QueEstaLlamaNoSeExtinga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710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64582-C288-4609-81DF-620BCBB64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49800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846</Words>
  <Application>Microsoft Office PowerPoint</Application>
  <PresentationFormat>On-screen Show (4:3)</PresentationFormat>
  <Paragraphs>120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Comments Table | Prensa - 1 of 9</vt:lpstr>
      <vt:lpstr>Facebook Comments Table | Prensa - 2 of 9</vt:lpstr>
      <vt:lpstr>Facebook Comments Table | Prensa - 3 of 9</vt:lpstr>
      <vt:lpstr>Facebook Comments Table | Prensa - 4 of 9</vt:lpstr>
      <vt:lpstr>Facebook Comments Table | Prensa - 5 of 9</vt:lpstr>
      <vt:lpstr>Facebook Comments Table | Prensa - 6 of 9</vt:lpstr>
      <vt:lpstr>Facebook Comments Table | Prensa - 7 of 9</vt:lpstr>
      <vt:lpstr>Facebook Comments Table | Prensa - 8 of 9</vt:lpstr>
      <vt:lpstr>Facebook Comments Table | Prensa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Comments Table | Prensa - 1 of 9</dc:title>
  <dc:creator>Frederik Peiniger</dc:creator>
  <cp:lastModifiedBy>Frederik Peiniger</cp:lastModifiedBy>
  <cp:revision>1</cp:revision>
  <dcterms:created xsi:type="dcterms:W3CDTF">2021-08-23T21:01:08Z</dcterms:created>
  <dcterms:modified xsi:type="dcterms:W3CDTF">2021-08-23T21:01:52Z</dcterms:modified>
</cp:coreProperties>
</file>