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19A9E-7BB5-41E8-912F-EFFF3219F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Tabla de seguidores por edad y género | Prensa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18B7C-D11A-4A0E-B676-C3D9C772B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966249"/>
              </p:ext>
            </p:extLst>
          </p:nvPr>
        </p:nvGraphicFramePr>
        <p:xfrm>
          <a:off x="457200" y="1731963"/>
          <a:ext cx="781812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783516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81221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93333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38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053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920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30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675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45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7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9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2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13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07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0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9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4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4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200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39279-EE5F-4F1A-962F-23275B67D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02/07/2021 - 03/09/2021</a:t>
            </a:r>
          </a:p>
        </p:txBody>
      </p:sp>
    </p:spTree>
    <p:extLst>
      <p:ext uri="{BB962C8B-B14F-4D97-AF65-F5344CB8AC3E}">
        <p14:creationId xmlns:p14="http://schemas.microsoft.com/office/powerpoint/2010/main" val="74849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F640D-0C4E-4443-9112-6FA0B2AD8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Tabla de seguidores por edad y género | Prensa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389C9-B0CE-4DEE-8B9C-0D50CA287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826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10999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445759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99885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88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840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11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7188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43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087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2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76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19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45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6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0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02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18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6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89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3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BDCC-3FE2-4AA3-9171-37F223D60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02/07/2021 - 03/09/2021</a:t>
            </a:r>
          </a:p>
        </p:txBody>
      </p:sp>
    </p:spTree>
    <p:extLst>
      <p:ext uri="{BB962C8B-B14F-4D97-AF65-F5344CB8AC3E}">
        <p14:creationId xmlns:p14="http://schemas.microsoft.com/office/powerpoint/2010/main" val="387418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77C8-306A-48B6-A932-4AA24F76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Tabla de seguidores por edad y género | Prensa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67CB5D-8864-4A84-8BA1-DD8C67AD4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55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747450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21710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6328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03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15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586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42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49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0101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4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31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E2652-9E57-461C-A130-1F811F85D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02/07/2021 - 03/09/2021</a:t>
            </a:r>
          </a:p>
        </p:txBody>
      </p:sp>
    </p:spTree>
    <p:extLst>
      <p:ext uri="{BB962C8B-B14F-4D97-AF65-F5344CB8AC3E}">
        <p14:creationId xmlns:p14="http://schemas.microsoft.com/office/powerpoint/2010/main" val="30208491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437</Words>
  <Application>Microsoft Office PowerPoint</Application>
  <PresentationFormat>On-screen Show (4:3)</PresentationFormat>
  <Paragraphs>222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Tabla de seguidores por edad y género | Prensa - 1 of 3</vt:lpstr>
      <vt:lpstr>Instagram Tabla de seguidores por edad y género | Prensa - 2 of 3</vt:lpstr>
      <vt:lpstr>Instagram Tabla de seguidores por edad y género | Prensa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Tabla de seguidores por edad y género | Prensa - 1 of 3</dc:title>
  <dc:creator>Frederik Peiniger</dc:creator>
  <cp:lastModifiedBy>Frederik Peiniger</cp:lastModifiedBy>
  <cp:revision>1</cp:revision>
  <dcterms:created xsi:type="dcterms:W3CDTF">2021-04-27T16:00:36Z</dcterms:created>
  <dcterms:modified xsi:type="dcterms:W3CDTF">2021-04-27T16:02:09Z</dcterms:modified>
</cp:coreProperties>
</file>