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C999F-628A-49B0-92A1-1A015CDE1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5E7FEF-215B-4AC3-AE1E-09FAF483A8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746598"/>
              </p:ext>
            </p:extLst>
          </p:nvPr>
        </p:nvGraphicFramePr>
        <p:xfrm>
          <a:off x="457200" y="1731963"/>
          <a:ext cx="798271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9550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3975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153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3857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101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974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9278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662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8691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510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6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unisinuoficial IG Unisinú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8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bienestarunisinu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1.5948 %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754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5B97C-26CC-490A-8B36-7E41B0ECB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1007652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2021-03-19T19:15:02Z</dcterms:created>
  <dcterms:modified xsi:type="dcterms:W3CDTF">2021-03-19T19:15:13Z</dcterms:modified>
</cp:coreProperties>
</file>