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Animated GIF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RSPB Scotland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1F-4302-8838-ED635CA0B4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RSPB Scotland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1F-4302-8838-ED635CA0B4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RSPB Scotland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1F-4302-8838-ED635CA0B4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Text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RSPB Scotland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81F-4302-8838-ED635CA0B4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RSPB Scotland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1F-4302-8838-ED635CA0B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343968"/>
        <c:axId val="309345280"/>
      </c:barChart>
      <c:catAx>
        <c:axId val="30934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45280"/>
        <c:crosses val="autoZero"/>
        <c:auto val="1"/>
        <c:lblAlgn val="ctr"/>
        <c:lblOffset val="100"/>
        <c:noMultiLvlLbl val="0"/>
      </c:catAx>
      <c:valAx>
        <c:axId val="30934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4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38D23-E1B0-4A8C-AB2E-B0B83BEA2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RSPB Scotland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D7FAC5-AE0D-4F2F-A365-8957B4D71D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3009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DB697-22C2-41AD-9E2B-FF62FF796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01/12/2021 - 02/19/2021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71DF3-2E50-4430-BE9F-7B3FC4AE5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2536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Tweet Type Distribution | RSPB Scotland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 Type Distribution | RSPB Scotland</dc:title>
  <dc:creator>Frederik Peiniger</dc:creator>
  <cp:lastModifiedBy>Frederik Peiniger</cp:lastModifiedBy>
  <cp:revision>1</cp:revision>
  <dcterms:created xsi:type="dcterms:W3CDTF">2021-02-25T10:05:04Z</dcterms:created>
  <dcterms:modified xsi:type="dcterms:W3CDTF">2021-02-25T10:05:12Z</dcterms:modified>
</cp:coreProperties>
</file>