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7B0CA-E42C-48D3-907E-1DAD6C051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9AEF8-9334-4046-994C-A2228C2B2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610959"/>
              </p:ext>
            </p:extLst>
          </p:nvPr>
        </p:nvGraphicFramePr>
        <p:xfrm>
          <a:off x="457200" y="1731963"/>
          <a:ext cx="8147304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72443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4797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444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47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56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507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523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737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344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395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656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118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026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94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611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060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776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042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55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81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49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- 2025-01-01 07:13:05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🎆 Habt ihr schon euren Freunden und Familien einen Neujahrsgruß geschickt oder schlaft ihr noch aus? 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7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- 2025-01-01 18:18:08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🚑 🧹 Danke an all diejenigen, die Silvester und Neujahr gearbeitet haben, damit viele von uns gut ins neue Jahr feiern konnten. Wer fällt euch 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210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84351-3730-4EBB-8464-A7AC7E852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368294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F39-EB73-4C30-BA3F-4A5696718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E0CD7-61DC-4CE5-B70F-C042553A0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556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03900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087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98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2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7673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02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907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145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25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918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706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422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939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276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039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074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137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2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461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541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2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- 2025-01-02 07:16:02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💰 Dafür steigt im Gegenzug das Kindergeld und das Wohngeld. Welche Veränderungen gibt es bei euch?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267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079E4-F221-411E-B837-0590A176C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218597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6AA6A-020C-4A32-AB92-7AD5695C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D4896-F153-41EE-9B54-19FC59061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840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626926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7260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46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824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59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801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776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097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437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45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17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957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355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674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144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27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77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58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225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957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05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- 2025-01-02 19:30:05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Polizei rückte etwa ein Drittel häufiger als an Silvester 23/24 aus.👮👮‍♀ Ginge es nach Bremens Innensenator, würde es die Silvester-Knallerei künftig nicht mehr geben.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24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24249-F71D-4374-91A3-55D15B8F7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4015001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31753-658F-4B17-B711-978552041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F4620-F3EF-49F9-ACEE-D3566F259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106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5397027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4073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774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340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915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763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300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516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35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290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559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48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75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956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390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884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592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528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815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46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92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- 2025-01-03 07:04:03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Ab 3. Januar werden Gebäude wie das Bremer Rathaus und der Schütting wieder in bunte Lichter getaucht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0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- 2025-01-03 13:12:04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🌠 Die meisten Sternschnuppen sind zwischen 5 und 6 Uhr zu beobachten. Kennt ihr die Quadrantiden schon?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1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6EB30-48DE-454A-8E47-368A5029E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270571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BB853-B5C7-497E-BEEE-C0D340354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C1A64-0579-45CB-AC47-BB435B370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762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5081881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9547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83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5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257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15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668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410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84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955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2951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65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590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187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904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40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12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4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125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41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- 2025-01-04 09:04:04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🎭 Werdet ihr die bunte Veranstaltung vermissen? Der Verein 'Initiative Bremer Karneval' bittet um Spenden, um die Finanzierungslücke von rund 20.000 Euro zu mindern.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09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BB295-FB24-43A0-9010-D1BA8795C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1281752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A1F1-DD8D-47C9-AF40-5F3E9F18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AC488-4E02-4887-AD9A-A6CFBE7D7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815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4319308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502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752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753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92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878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34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183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49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966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66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680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02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113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94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653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21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59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66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993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82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- 2025-01-04 19:12:02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🎟️ Welches Museum oder welche Kulturveranstaltung würdet ihr gern kostenlos besuchen?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7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- 2025-01-05 08:32:53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Martin Schreder sieht nur noch hell und dunkel – trotzdem betreibt er einen Ziegenhof und stellt mehrfach ausgezeichneten Käse her. 🐐🧀👏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695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4AC56-E2BF-4384-9171-0648DAE22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4261936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B6F7C-0AAE-40E8-9518-4B76BE227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E0B26-0A05-40DE-BC2F-72473DA36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414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90198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9779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517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813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833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099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82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130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911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476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71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965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991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954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538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516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588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553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459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904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8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- 2025-01-06 12:30:03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Laut Knigge-Rat sind gute Wünsche zum neuen Jahr übrigens bis Mitte Januar angemessen.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51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- 2025-01-07 07:02:07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Dem Mann ist nicht passiert, aber bei aller Leidenschaft fürs Sammeln: Für solche Badeaktionen ist gerade wirklich nicht die richtige Jahreszeit.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6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6908C-3DF4-4E9C-AE8A-879D862E3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3587879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344F3-1E08-4B5F-81E7-55512F844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A5D358-1794-435C-8382-0049B5804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613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737688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0999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31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594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87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617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952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950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772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360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939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827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657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79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566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961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82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682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355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977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44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- 2025-01-07 20:04:07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Sechs Rote Karten hat Maik Schönijahn in seiner Spielerkarriere kassiert – und sich oft über Schiedsrichter beschwert. ⚽👊 Inzwischen steht er auf der anderen Seite.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67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- 2025-01-08 07:04:03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🚗🚗 Wo steht ihr in Bremen und Bremerhaven oft im Stau?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865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67A7E-5583-42B3-B8B0-ED461109B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3635057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553D-AB29-498D-9E65-8996DC47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B9C95-556F-4238-90B6-2B73BDA80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629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676338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6855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694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174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1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100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46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315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33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025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724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707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062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243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71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25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173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474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362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448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56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- 2025-01-08 12:04:04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Anruf, E-Mail oder Buchungsportal: Jede Arztpraxis bevorzugt bei der Terminvergabe einen anderen Weg. 👩‍⚕️🩺 Wie erlebt ihr das?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621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D73B6-D1AF-4A13-86BB-479884109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3052265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C0980-0440-4914-8FFB-C9785101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9F48E-A5EA-4803-8855-35AED45DB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698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461776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338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420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64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193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380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8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254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534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72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34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725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264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316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54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917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719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411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385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355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66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- 2025-01-08 20:03:11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Absturzgefährdete Fassadenteile, Kot und Müll im Treppenhaus, Probleme mit dem Strom und der Heizung. Mieter kritisieren angesichts der Umstände auch die Kosten: 690 Euro Miete für 37 Quadratmeter zahlt etwa ein Bewohner.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924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AB54C-0565-4279-BAA9-D61E01922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3029514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E727F-3744-422F-8224-1B82BF3AA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9075D-0287-4F84-82CC-BC4AC4F1BF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130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533175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9268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1756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716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683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21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678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200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860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993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539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472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222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15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714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156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430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897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899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417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49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- 2025-01-09 07:03:20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Flug erstmal die Tasche mit einem fünfstelligen Geldbetrag in unterschiedlichen Währungen liegen lassen: Wer kennt es nicht? 😄🕵️‍♀️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52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E3A60-79FA-4352-9A0A-1AFF98651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4065714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15801-0B67-4E90-AE46-28C236379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D54EF-B3BC-4977-9C16-8D1CE9A069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4731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392496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7990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00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109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219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145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493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700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972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550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384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30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887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086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64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093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344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52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140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0338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49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- 2025-01-09 12:37:49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 Laut einem Gutachten treten die Blaualgen auf, weil im sauerstoffarmen Wasser zu viele Phosphate und Sulfate sind. 🧻 Die kommen demnach auch dadurch, dass Menschen im und am See pinkeln.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560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42012-F2E4-45BE-AB40-FC06F28F6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1158551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304B3-9A73-4C4D-A721-CD838C67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B41787-61EE-42EC-9F5F-E7D514D3A7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42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75442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570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241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873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47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85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336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165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63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098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47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508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14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70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759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297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575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87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28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55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9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- 2025-01-09 19:26:08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Sexuelle Übergriffe, zu viel Alkohol – die Teams halfen dort, wo in den Wochenendnächten Unterstützung nötig war. Obwohl das Projekt gut ankam, liegt es jetzt auf Eis.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10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075AF-71AE-428A-9DC8-F1E3D5A51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2451002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536B2-84A2-4CE1-AC94-06E5D375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AB08E7-14AE-4513-BF90-3234DBAFE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925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0120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7092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766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773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414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294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334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66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074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76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38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564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52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934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455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892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148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511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154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97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1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- 2025-01-10 20:03:04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Fokus stehen die Stadtteile östliche Vorstadt, Mitte, Findorff, Neustadt, Schwachhausen und Walle. 🚗 Wo ist das Problem eurer Meinung nach am größten?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218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D0009-A574-4C2F-8232-8974914AB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2875986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0DB0-1962-41D4-A4AB-C2F87BC30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0EA25E-3573-4720-AA6E-A26F6E6E8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87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35663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7268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015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566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771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11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121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120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24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21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506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655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854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969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721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008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5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342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120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535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2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- 2025-01-11 09:05:19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Ganze Straßenzüge unter Wasser: Vor einem Jahr verbrachten die Menschen in Lilienthal Weihnachten und den Jahreswechsel in Sorge um ihre Häuser. 😪 Wie geht es ihnen heute?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55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71FF8-8A68-4D00-BC37-CC80D698B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1963256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5AB98-5699-4DA6-AA99-C7FB53C75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C03EF-0E07-4A77-AAB1-A341D4F2D5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748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405584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831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951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8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456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30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8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555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31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12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356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993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901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277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45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105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750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403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64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3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- 2025-01-11 19:37:03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💰🏠 Privathaushalte im Land Bremen zahlen fast doppelt so hohe Nebenkosten wie etwa Menschen in Regensburg.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314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481B1-2933-469A-9232-CA8FBB871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261968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0DE7-C667-41AB-BD09-F6213BD0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12950-7668-48C9-8E51-0619290A6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820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555415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9176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918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612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89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29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21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556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727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526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710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773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242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057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327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94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942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804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804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75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8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- 2025-01-12 09:07:38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🎵 Jazz und Swing als Widerstand: Die Nationalsozialisten verbieten diese Musik - doch Jugendliche hören sie trotzdem heimlich. Kein ungefährliches Unterfangen.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026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5F7A5-41D5-4708-A577-ACA713A16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174551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A913A-F976-4AE2-9BB3-A839CCB9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E95ED-9DB1-4B8F-A23B-20CC60FD01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319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22704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3035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643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033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644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148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814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6230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305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09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456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74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356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776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234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152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454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159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728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504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31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- 2025-01-12 19:01:03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🚉 Im vergangenen Jahr gab es an den Bahnhöfen Bremen, Hamburg und Hannover weniger Gewaltdelikte als noch 2023.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330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06047-6BE7-4ACD-8E52-F83FFD210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2471357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6AEC4-D528-475D-BC44-0ADE1F0D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buten un binnen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CE8A94-A939-41C0-9799-C2A47174C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331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560302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2057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533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919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461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55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043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31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77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03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615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119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494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064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46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821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89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931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512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48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74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- 2025-01-13 07:01:15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Ismael Djiometio macht seit drei Monaten eine Ausbildung in der Eggestorf-Stiftung in Bremen. Unterstützt wird er vom Projekt "Bleib dran".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8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buten un binnen - 2025-01-13 11:00:10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 als ein Jahrzehnt prägte Michael Börgerding als Intendant das Bremer Theater.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08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FD4AC-AA34-4821-BA63-1951F61F5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01.01.2025 - 25.05.2025</a:t>
            </a:r>
          </a:p>
        </p:txBody>
      </p:sp>
    </p:spTree>
    <p:extLst>
      <p:ext uri="{BB962C8B-B14F-4D97-AF65-F5344CB8AC3E}">
        <p14:creationId xmlns:p14="http://schemas.microsoft.com/office/powerpoint/2010/main" val="4231611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2268</Words>
  <Application>Microsoft Office PowerPoint</Application>
  <PresentationFormat>On-screen Show (4:3)</PresentationFormat>
  <Paragraphs>893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Facebook Original Own Posts Table | buten un binnen - 1 of 19</vt:lpstr>
      <vt:lpstr>Facebook Original Own Posts Table | buten un binnen - 2 of 19</vt:lpstr>
      <vt:lpstr>Facebook Original Own Posts Table | buten un binnen - 3 of 19</vt:lpstr>
      <vt:lpstr>Facebook Original Own Posts Table | buten un binnen - 4 of 19</vt:lpstr>
      <vt:lpstr>Facebook Original Own Posts Table | buten un binnen - 5 of 19</vt:lpstr>
      <vt:lpstr>Facebook Original Own Posts Table | buten un binnen - 6 of 19</vt:lpstr>
      <vt:lpstr>Facebook Original Own Posts Table | buten un binnen - 7 of 19</vt:lpstr>
      <vt:lpstr>Facebook Original Own Posts Table | buten un binnen - 8 of 19</vt:lpstr>
      <vt:lpstr>Facebook Original Own Posts Table | buten un binnen - 9 of 19</vt:lpstr>
      <vt:lpstr>Facebook Original Own Posts Table | buten un binnen - 10 of 19</vt:lpstr>
      <vt:lpstr>Facebook Original Own Posts Table | buten un binnen - 11 of 19</vt:lpstr>
      <vt:lpstr>Facebook Original Own Posts Table | buten un binnen - 12 of 19</vt:lpstr>
      <vt:lpstr>Facebook Original Own Posts Table | buten un binnen - 13 of 19</vt:lpstr>
      <vt:lpstr>Facebook Original Own Posts Table | buten un binnen - 14 of 19</vt:lpstr>
      <vt:lpstr>Facebook Original Own Posts Table | buten un binnen - 15 of 19</vt:lpstr>
      <vt:lpstr>Facebook Original Own Posts Table | buten un binnen - 16 of 19</vt:lpstr>
      <vt:lpstr>Facebook Original Own Posts Table | buten un binnen - 17 of 19</vt:lpstr>
      <vt:lpstr>Facebook Original Own Posts Table | buten un binnen - 18 of 19</vt:lpstr>
      <vt:lpstr>Facebook Original Own Posts Table | buten un binnen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buten un binnen - 1 of 19</dc:title>
  <dc:creator>Frederik Born</dc:creator>
  <cp:lastModifiedBy>Frederik Born</cp:lastModifiedBy>
  <cp:revision>1</cp:revision>
  <dcterms:created xsi:type="dcterms:W3CDTF">2025-06-03T10:52:49Z</dcterms:created>
  <dcterms:modified xsi:type="dcterms:W3CDTF">2025-06-03T11:01:59Z</dcterms:modified>
</cp:coreProperties>
</file>