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sauer_und_suess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Sheet1!$A$2:$A$239</c:f>
              <c:strCache>
                <c:ptCount val="238"/>
                <c:pt idx="0">
                  <c:v>16.09.2024</c:v>
                </c:pt>
                <c:pt idx="1">
                  <c:v>17.09.2024</c:v>
                </c:pt>
                <c:pt idx="2">
                  <c:v>18.09.2024</c:v>
                </c:pt>
                <c:pt idx="3">
                  <c:v>19.09.2024</c:v>
                </c:pt>
                <c:pt idx="4">
                  <c:v>20.09.2024</c:v>
                </c:pt>
                <c:pt idx="5">
                  <c:v>21.09.2024</c:v>
                </c:pt>
                <c:pt idx="6">
                  <c:v>22.09.2024</c:v>
                </c:pt>
                <c:pt idx="7">
                  <c:v>23.09.2024</c:v>
                </c:pt>
                <c:pt idx="8">
                  <c:v>24.09.2024</c:v>
                </c:pt>
                <c:pt idx="9">
                  <c:v>25.09.2024</c:v>
                </c:pt>
                <c:pt idx="10">
                  <c:v>26.09.2024</c:v>
                </c:pt>
                <c:pt idx="11">
                  <c:v>27.09.2024</c:v>
                </c:pt>
                <c:pt idx="12">
                  <c:v>28.09.2024</c:v>
                </c:pt>
                <c:pt idx="13">
                  <c:v>29.09.2024</c:v>
                </c:pt>
                <c:pt idx="14">
                  <c:v>30.09.2024</c:v>
                </c:pt>
                <c:pt idx="15">
                  <c:v>01.10.2024</c:v>
                </c:pt>
                <c:pt idx="16">
                  <c:v>02.10.2024</c:v>
                </c:pt>
                <c:pt idx="17">
                  <c:v>03.10.2024</c:v>
                </c:pt>
                <c:pt idx="18">
                  <c:v>04.10.2024</c:v>
                </c:pt>
                <c:pt idx="19">
                  <c:v>05.10.2024</c:v>
                </c:pt>
                <c:pt idx="20">
                  <c:v>06.10.2024</c:v>
                </c:pt>
                <c:pt idx="21">
                  <c:v>07.10.2024</c:v>
                </c:pt>
                <c:pt idx="22">
                  <c:v>08.10.2024</c:v>
                </c:pt>
                <c:pt idx="23">
                  <c:v>09.10.2024</c:v>
                </c:pt>
                <c:pt idx="24">
                  <c:v>10.10.2024</c:v>
                </c:pt>
                <c:pt idx="25">
                  <c:v>11.10.2024</c:v>
                </c:pt>
                <c:pt idx="26">
                  <c:v>12.10.2024</c:v>
                </c:pt>
                <c:pt idx="27">
                  <c:v>13.10.2024</c:v>
                </c:pt>
                <c:pt idx="28">
                  <c:v>14.10.2024</c:v>
                </c:pt>
                <c:pt idx="29">
                  <c:v>15.10.2024</c:v>
                </c:pt>
                <c:pt idx="30">
                  <c:v>16.10.2024</c:v>
                </c:pt>
                <c:pt idx="31">
                  <c:v>17.10.2024</c:v>
                </c:pt>
                <c:pt idx="32">
                  <c:v>18.10.2024</c:v>
                </c:pt>
                <c:pt idx="33">
                  <c:v>19.10.2024</c:v>
                </c:pt>
                <c:pt idx="34">
                  <c:v>20.10.2024</c:v>
                </c:pt>
                <c:pt idx="35">
                  <c:v>21.10.2024</c:v>
                </c:pt>
                <c:pt idx="36">
                  <c:v>22.10.2024</c:v>
                </c:pt>
                <c:pt idx="37">
                  <c:v>23.10.2024</c:v>
                </c:pt>
                <c:pt idx="38">
                  <c:v>24.10.2024</c:v>
                </c:pt>
                <c:pt idx="39">
                  <c:v>25.10.2024</c:v>
                </c:pt>
                <c:pt idx="40">
                  <c:v>26.10.2024</c:v>
                </c:pt>
                <c:pt idx="41">
                  <c:v>27.10.2024</c:v>
                </c:pt>
                <c:pt idx="42">
                  <c:v>28.10.2024</c:v>
                </c:pt>
                <c:pt idx="43">
                  <c:v>29.10.2024</c:v>
                </c:pt>
                <c:pt idx="44">
                  <c:v>30.10.2024</c:v>
                </c:pt>
                <c:pt idx="45">
                  <c:v>31.10.2024</c:v>
                </c:pt>
                <c:pt idx="46">
                  <c:v>01.11.2024</c:v>
                </c:pt>
                <c:pt idx="47">
                  <c:v>02.11.2024</c:v>
                </c:pt>
                <c:pt idx="48">
                  <c:v>03.11.2024</c:v>
                </c:pt>
                <c:pt idx="49">
                  <c:v>04.11.2024</c:v>
                </c:pt>
                <c:pt idx="50">
                  <c:v>05.11.2024</c:v>
                </c:pt>
                <c:pt idx="51">
                  <c:v>06.11.2024</c:v>
                </c:pt>
                <c:pt idx="52">
                  <c:v>07.11.2024</c:v>
                </c:pt>
                <c:pt idx="53">
                  <c:v>08.11.2024</c:v>
                </c:pt>
                <c:pt idx="54">
                  <c:v>09.11.2024</c:v>
                </c:pt>
                <c:pt idx="55">
                  <c:v>10.11.2024</c:v>
                </c:pt>
                <c:pt idx="56">
                  <c:v>11.11.2024</c:v>
                </c:pt>
                <c:pt idx="57">
                  <c:v>12.11.2024</c:v>
                </c:pt>
                <c:pt idx="58">
                  <c:v>13.11.2024</c:v>
                </c:pt>
                <c:pt idx="59">
                  <c:v>14.11.2024</c:v>
                </c:pt>
                <c:pt idx="60">
                  <c:v>15.11.2024</c:v>
                </c:pt>
                <c:pt idx="61">
                  <c:v>16.11.2024</c:v>
                </c:pt>
                <c:pt idx="62">
                  <c:v>17.11.2024</c:v>
                </c:pt>
                <c:pt idx="63">
                  <c:v>18.11.2024</c:v>
                </c:pt>
                <c:pt idx="64">
                  <c:v>19.11.2024</c:v>
                </c:pt>
                <c:pt idx="65">
                  <c:v>20.11.2024</c:v>
                </c:pt>
                <c:pt idx="66">
                  <c:v>21.11.2024</c:v>
                </c:pt>
                <c:pt idx="67">
                  <c:v>22.11.2024</c:v>
                </c:pt>
                <c:pt idx="68">
                  <c:v>23.11.2024</c:v>
                </c:pt>
                <c:pt idx="69">
                  <c:v>24.11.2024</c:v>
                </c:pt>
                <c:pt idx="70">
                  <c:v>25.11.2024</c:v>
                </c:pt>
                <c:pt idx="71">
                  <c:v>26.11.2024</c:v>
                </c:pt>
                <c:pt idx="72">
                  <c:v>27.11.2024</c:v>
                </c:pt>
                <c:pt idx="73">
                  <c:v>28.11.2024</c:v>
                </c:pt>
                <c:pt idx="74">
                  <c:v>29.11.2024</c:v>
                </c:pt>
                <c:pt idx="75">
                  <c:v>30.11.2024</c:v>
                </c:pt>
                <c:pt idx="76">
                  <c:v>01.12.2024</c:v>
                </c:pt>
                <c:pt idx="77">
                  <c:v>02.12.2024</c:v>
                </c:pt>
                <c:pt idx="78">
                  <c:v>03.12.2024</c:v>
                </c:pt>
                <c:pt idx="79">
                  <c:v>04.12.2024</c:v>
                </c:pt>
                <c:pt idx="80">
                  <c:v>05.12.2024</c:v>
                </c:pt>
                <c:pt idx="81">
                  <c:v>06.12.2024</c:v>
                </c:pt>
                <c:pt idx="82">
                  <c:v>07.12.2024</c:v>
                </c:pt>
                <c:pt idx="83">
                  <c:v>08.12.2024</c:v>
                </c:pt>
                <c:pt idx="84">
                  <c:v>09.12.2024</c:v>
                </c:pt>
                <c:pt idx="85">
                  <c:v>10.12.2024</c:v>
                </c:pt>
                <c:pt idx="86">
                  <c:v>11.12.2024</c:v>
                </c:pt>
                <c:pt idx="87">
                  <c:v>12.12.2024</c:v>
                </c:pt>
                <c:pt idx="88">
                  <c:v>13.12.2024</c:v>
                </c:pt>
                <c:pt idx="89">
                  <c:v>14.12.2024</c:v>
                </c:pt>
                <c:pt idx="90">
                  <c:v>15.12.2024</c:v>
                </c:pt>
                <c:pt idx="91">
                  <c:v>16.12.2024</c:v>
                </c:pt>
                <c:pt idx="92">
                  <c:v>17.12.2024</c:v>
                </c:pt>
                <c:pt idx="93">
                  <c:v>18.12.2024</c:v>
                </c:pt>
                <c:pt idx="94">
                  <c:v>19.12.2024</c:v>
                </c:pt>
                <c:pt idx="95">
                  <c:v>20.12.2024</c:v>
                </c:pt>
                <c:pt idx="96">
                  <c:v>21.12.2024</c:v>
                </c:pt>
                <c:pt idx="97">
                  <c:v>22.12.2024</c:v>
                </c:pt>
                <c:pt idx="98">
                  <c:v>23.12.2024</c:v>
                </c:pt>
                <c:pt idx="99">
                  <c:v>24.12.2024</c:v>
                </c:pt>
                <c:pt idx="100">
                  <c:v>25.12.2024</c:v>
                </c:pt>
                <c:pt idx="101">
                  <c:v>26.12.2024</c:v>
                </c:pt>
                <c:pt idx="102">
                  <c:v>27.12.2024</c:v>
                </c:pt>
                <c:pt idx="103">
                  <c:v>28.12.2024</c:v>
                </c:pt>
                <c:pt idx="104">
                  <c:v>29.12.2024</c:v>
                </c:pt>
                <c:pt idx="105">
                  <c:v>30.12.2024</c:v>
                </c:pt>
                <c:pt idx="106">
                  <c:v>31.12.2024</c:v>
                </c:pt>
                <c:pt idx="107">
                  <c:v>01.01.2025</c:v>
                </c:pt>
                <c:pt idx="108">
                  <c:v>02.01.2025</c:v>
                </c:pt>
                <c:pt idx="109">
                  <c:v>03.01.2025</c:v>
                </c:pt>
                <c:pt idx="110">
                  <c:v>04.01.2025</c:v>
                </c:pt>
                <c:pt idx="111">
                  <c:v>05.01.2025</c:v>
                </c:pt>
                <c:pt idx="112">
                  <c:v>06.01.2025</c:v>
                </c:pt>
                <c:pt idx="113">
                  <c:v>07.01.2025</c:v>
                </c:pt>
                <c:pt idx="114">
                  <c:v>08.01.2025</c:v>
                </c:pt>
                <c:pt idx="115">
                  <c:v>09.01.2025</c:v>
                </c:pt>
                <c:pt idx="116">
                  <c:v>10.01.2025</c:v>
                </c:pt>
                <c:pt idx="117">
                  <c:v>11.01.2025</c:v>
                </c:pt>
                <c:pt idx="118">
                  <c:v>12.01.2025</c:v>
                </c:pt>
                <c:pt idx="119">
                  <c:v>13.01.2025</c:v>
                </c:pt>
                <c:pt idx="120">
                  <c:v>14.01.2025</c:v>
                </c:pt>
                <c:pt idx="121">
                  <c:v>15.01.2025</c:v>
                </c:pt>
                <c:pt idx="122">
                  <c:v>16.01.2025</c:v>
                </c:pt>
                <c:pt idx="123">
                  <c:v>17.01.2025</c:v>
                </c:pt>
                <c:pt idx="124">
                  <c:v>18.01.2025</c:v>
                </c:pt>
                <c:pt idx="125">
                  <c:v>19.01.2025</c:v>
                </c:pt>
                <c:pt idx="126">
                  <c:v>20.01.2025</c:v>
                </c:pt>
                <c:pt idx="127">
                  <c:v>21.01.2025</c:v>
                </c:pt>
                <c:pt idx="128">
                  <c:v>22.01.2025</c:v>
                </c:pt>
                <c:pt idx="129">
                  <c:v>23.01.2025</c:v>
                </c:pt>
                <c:pt idx="130">
                  <c:v>24.01.2025</c:v>
                </c:pt>
                <c:pt idx="131">
                  <c:v>25.01.2025</c:v>
                </c:pt>
                <c:pt idx="132">
                  <c:v>26.01.2025</c:v>
                </c:pt>
                <c:pt idx="133">
                  <c:v>27.01.2025</c:v>
                </c:pt>
                <c:pt idx="134">
                  <c:v>28.01.2025</c:v>
                </c:pt>
                <c:pt idx="135">
                  <c:v>29.01.2025</c:v>
                </c:pt>
                <c:pt idx="136">
                  <c:v>30.01.2025</c:v>
                </c:pt>
                <c:pt idx="137">
                  <c:v>31.01.2025</c:v>
                </c:pt>
                <c:pt idx="138">
                  <c:v>01.02.2025</c:v>
                </c:pt>
                <c:pt idx="139">
                  <c:v>02.02.2025</c:v>
                </c:pt>
                <c:pt idx="140">
                  <c:v>03.02.2025</c:v>
                </c:pt>
                <c:pt idx="141">
                  <c:v>04.02.2025</c:v>
                </c:pt>
                <c:pt idx="142">
                  <c:v>05.02.2025</c:v>
                </c:pt>
                <c:pt idx="143">
                  <c:v>06.02.2025</c:v>
                </c:pt>
                <c:pt idx="144">
                  <c:v>07.02.2025</c:v>
                </c:pt>
                <c:pt idx="145">
                  <c:v>08.02.2025</c:v>
                </c:pt>
                <c:pt idx="146">
                  <c:v>09.02.2025</c:v>
                </c:pt>
                <c:pt idx="147">
                  <c:v>10.02.2025</c:v>
                </c:pt>
                <c:pt idx="148">
                  <c:v>11.02.2025</c:v>
                </c:pt>
                <c:pt idx="149">
                  <c:v>12.02.2025</c:v>
                </c:pt>
                <c:pt idx="150">
                  <c:v>13.02.2025</c:v>
                </c:pt>
                <c:pt idx="151">
                  <c:v>14.02.2025</c:v>
                </c:pt>
                <c:pt idx="152">
                  <c:v>15.02.2025</c:v>
                </c:pt>
                <c:pt idx="153">
                  <c:v>16.02.2025</c:v>
                </c:pt>
                <c:pt idx="154">
                  <c:v>17.02.2025</c:v>
                </c:pt>
                <c:pt idx="155">
                  <c:v>18.02.2025</c:v>
                </c:pt>
                <c:pt idx="156">
                  <c:v>19.02.2025</c:v>
                </c:pt>
                <c:pt idx="157">
                  <c:v>20.02.2025</c:v>
                </c:pt>
                <c:pt idx="158">
                  <c:v>21.02.2025</c:v>
                </c:pt>
                <c:pt idx="159">
                  <c:v>22.02.2025</c:v>
                </c:pt>
                <c:pt idx="160">
                  <c:v>23.02.2025</c:v>
                </c:pt>
                <c:pt idx="161">
                  <c:v>24.02.2025</c:v>
                </c:pt>
                <c:pt idx="162">
                  <c:v>25.02.2025</c:v>
                </c:pt>
                <c:pt idx="163">
                  <c:v>26.02.2025</c:v>
                </c:pt>
                <c:pt idx="164">
                  <c:v>27.02.2025</c:v>
                </c:pt>
                <c:pt idx="165">
                  <c:v>28.02.2025</c:v>
                </c:pt>
                <c:pt idx="166">
                  <c:v>01.03.2025</c:v>
                </c:pt>
                <c:pt idx="167">
                  <c:v>02.03.2025</c:v>
                </c:pt>
                <c:pt idx="168">
                  <c:v>03.03.2025</c:v>
                </c:pt>
                <c:pt idx="169">
                  <c:v>04.03.2025</c:v>
                </c:pt>
                <c:pt idx="170">
                  <c:v>05.03.2025</c:v>
                </c:pt>
                <c:pt idx="171">
                  <c:v>06.03.2025</c:v>
                </c:pt>
                <c:pt idx="172">
                  <c:v>07.03.2025</c:v>
                </c:pt>
                <c:pt idx="173">
                  <c:v>08.03.2025</c:v>
                </c:pt>
                <c:pt idx="174">
                  <c:v>09.03.2025</c:v>
                </c:pt>
                <c:pt idx="175">
                  <c:v>10.03.2025</c:v>
                </c:pt>
                <c:pt idx="176">
                  <c:v>11.03.2025</c:v>
                </c:pt>
                <c:pt idx="177">
                  <c:v>12.03.2025</c:v>
                </c:pt>
                <c:pt idx="178">
                  <c:v>13.03.2025</c:v>
                </c:pt>
                <c:pt idx="179">
                  <c:v>14.03.2025</c:v>
                </c:pt>
                <c:pt idx="180">
                  <c:v>15.03.2025</c:v>
                </c:pt>
                <c:pt idx="181">
                  <c:v>16.03.2025</c:v>
                </c:pt>
                <c:pt idx="182">
                  <c:v>17.03.2025</c:v>
                </c:pt>
                <c:pt idx="183">
                  <c:v>18.03.2025</c:v>
                </c:pt>
                <c:pt idx="184">
                  <c:v>19.03.2025</c:v>
                </c:pt>
                <c:pt idx="185">
                  <c:v>20.03.2025</c:v>
                </c:pt>
                <c:pt idx="186">
                  <c:v>21.03.2025</c:v>
                </c:pt>
                <c:pt idx="187">
                  <c:v>22.03.2025</c:v>
                </c:pt>
                <c:pt idx="188">
                  <c:v>23.03.2025</c:v>
                </c:pt>
                <c:pt idx="189">
                  <c:v>24.03.2025</c:v>
                </c:pt>
                <c:pt idx="190">
                  <c:v>25.03.2025</c:v>
                </c:pt>
                <c:pt idx="191">
                  <c:v>26.03.2025</c:v>
                </c:pt>
                <c:pt idx="192">
                  <c:v>27.03.2025</c:v>
                </c:pt>
                <c:pt idx="193">
                  <c:v>28.03.2025</c:v>
                </c:pt>
                <c:pt idx="194">
                  <c:v>29.03.2025</c:v>
                </c:pt>
                <c:pt idx="195">
                  <c:v>30.03.2025</c:v>
                </c:pt>
                <c:pt idx="196">
                  <c:v>31.03.2025</c:v>
                </c:pt>
                <c:pt idx="197">
                  <c:v>01.04.2025</c:v>
                </c:pt>
                <c:pt idx="198">
                  <c:v>02.04.2025</c:v>
                </c:pt>
                <c:pt idx="199">
                  <c:v>03.04.2025</c:v>
                </c:pt>
                <c:pt idx="200">
                  <c:v>04.04.2025</c:v>
                </c:pt>
                <c:pt idx="201">
                  <c:v>05.04.2025</c:v>
                </c:pt>
                <c:pt idx="202">
                  <c:v>06.04.2025</c:v>
                </c:pt>
                <c:pt idx="203">
                  <c:v>07.04.2025</c:v>
                </c:pt>
                <c:pt idx="204">
                  <c:v>08.04.2025</c:v>
                </c:pt>
                <c:pt idx="205">
                  <c:v>09.04.2025</c:v>
                </c:pt>
                <c:pt idx="206">
                  <c:v>10.04.2025</c:v>
                </c:pt>
                <c:pt idx="207">
                  <c:v>11.04.2025</c:v>
                </c:pt>
                <c:pt idx="208">
                  <c:v>12.04.2025</c:v>
                </c:pt>
                <c:pt idx="209">
                  <c:v>13.04.2025</c:v>
                </c:pt>
                <c:pt idx="210">
                  <c:v>14.04.2025</c:v>
                </c:pt>
                <c:pt idx="211">
                  <c:v>15.04.2025</c:v>
                </c:pt>
                <c:pt idx="212">
                  <c:v>16.04.2025</c:v>
                </c:pt>
                <c:pt idx="213">
                  <c:v>17.04.2025</c:v>
                </c:pt>
                <c:pt idx="214">
                  <c:v>18.04.2025</c:v>
                </c:pt>
                <c:pt idx="215">
                  <c:v>19.04.2025</c:v>
                </c:pt>
                <c:pt idx="216">
                  <c:v>20.04.2025</c:v>
                </c:pt>
                <c:pt idx="217">
                  <c:v>21.04.2025</c:v>
                </c:pt>
                <c:pt idx="218">
                  <c:v>22.04.2025</c:v>
                </c:pt>
                <c:pt idx="219">
                  <c:v>23.04.2025</c:v>
                </c:pt>
                <c:pt idx="220">
                  <c:v>24.04.2025</c:v>
                </c:pt>
                <c:pt idx="221">
                  <c:v>25.04.2025</c:v>
                </c:pt>
                <c:pt idx="222">
                  <c:v>26.04.2025</c:v>
                </c:pt>
                <c:pt idx="223">
                  <c:v>27.04.2025</c:v>
                </c:pt>
                <c:pt idx="224">
                  <c:v>28.04.2025</c:v>
                </c:pt>
                <c:pt idx="225">
                  <c:v>29.04.2025</c:v>
                </c:pt>
                <c:pt idx="226">
                  <c:v>30.04.2025</c:v>
                </c:pt>
                <c:pt idx="227">
                  <c:v>01.05.2025</c:v>
                </c:pt>
                <c:pt idx="228">
                  <c:v>02.05.2025</c:v>
                </c:pt>
                <c:pt idx="229">
                  <c:v>03.05.2025</c:v>
                </c:pt>
                <c:pt idx="230">
                  <c:v>04.05.2025</c:v>
                </c:pt>
                <c:pt idx="231">
                  <c:v>05.05.2025</c:v>
                </c:pt>
                <c:pt idx="232">
                  <c:v>06.05.2025</c:v>
                </c:pt>
                <c:pt idx="233">
                  <c:v>07.05.2025</c:v>
                </c:pt>
                <c:pt idx="234">
                  <c:v>08.05.2025</c:v>
                </c:pt>
                <c:pt idx="235">
                  <c:v>09.05.2025</c:v>
                </c:pt>
                <c:pt idx="236">
                  <c:v>10.05.2025</c:v>
                </c:pt>
                <c:pt idx="237">
                  <c:v>11.05.2025</c:v>
                </c:pt>
              </c:strCache>
            </c:strRef>
          </c:cat>
          <c:val>
            <c:numRef>
              <c:f>Sheet1!$B$2:$B$239</c:f>
              <c:numCache>
                <c:formatCode>General</c:formatCode>
                <c:ptCount val="238"/>
                <c:pt idx="0">
                  <c:v>4924</c:v>
                </c:pt>
                <c:pt idx="1">
                  <c:v>5328</c:v>
                </c:pt>
                <c:pt idx="2">
                  <c:v>40513</c:v>
                </c:pt>
                <c:pt idx="3">
                  <c:v>18461</c:v>
                </c:pt>
                <c:pt idx="4">
                  <c:v>8960</c:v>
                </c:pt>
                <c:pt idx="5">
                  <c:v>7194</c:v>
                </c:pt>
                <c:pt idx="6">
                  <c:v>3968</c:v>
                </c:pt>
                <c:pt idx="7">
                  <c:v>2803</c:v>
                </c:pt>
                <c:pt idx="8">
                  <c:v>16225</c:v>
                </c:pt>
                <c:pt idx="9">
                  <c:v>8278</c:v>
                </c:pt>
                <c:pt idx="10">
                  <c:v>5294</c:v>
                </c:pt>
                <c:pt idx="11">
                  <c:v>2521</c:v>
                </c:pt>
                <c:pt idx="12">
                  <c:v>1815</c:v>
                </c:pt>
                <c:pt idx="13">
                  <c:v>4664</c:v>
                </c:pt>
                <c:pt idx="14">
                  <c:v>6888</c:v>
                </c:pt>
                <c:pt idx="15">
                  <c:v>29524</c:v>
                </c:pt>
                <c:pt idx="16">
                  <c:v>15017</c:v>
                </c:pt>
                <c:pt idx="17">
                  <c:v>14013</c:v>
                </c:pt>
                <c:pt idx="18">
                  <c:v>12666</c:v>
                </c:pt>
                <c:pt idx="19">
                  <c:v>8261</c:v>
                </c:pt>
                <c:pt idx="20">
                  <c:v>8681</c:v>
                </c:pt>
                <c:pt idx="21">
                  <c:v>11440</c:v>
                </c:pt>
                <c:pt idx="22">
                  <c:v>8781</c:v>
                </c:pt>
                <c:pt idx="23">
                  <c:v>25326</c:v>
                </c:pt>
                <c:pt idx="24">
                  <c:v>33194</c:v>
                </c:pt>
                <c:pt idx="25">
                  <c:v>40431</c:v>
                </c:pt>
                <c:pt idx="26">
                  <c:v>40754</c:v>
                </c:pt>
                <c:pt idx="27">
                  <c:v>42604</c:v>
                </c:pt>
                <c:pt idx="28">
                  <c:v>41086</c:v>
                </c:pt>
                <c:pt idx="29">
                  <c:v>42732</c:v>
                </c:pt>
                <c:pt idx="30">
                  <c:v>36166</c:v>
                </c:pt>
                <c:pt idx="31">
                  <c:v>53226</c:v>
                </c:pt>
                <c:pt idx="32">
                  <c:v>105945</c:v>
                </c:pt>
                <c:pt idx="33">
                  <c:v>111470</c:v>
                </c:pt>
                <c:pt idx="34">
                  <c:v>183013</c:v>
                </c:pt>
                <c:pt idx="35">
                  <c:v>139360</c:v>
                </c:pt>
                <c:pt idx="36">
                  <c:v>140777</c:v>
                </c:pt>
                <c:pt idx="37">
                  <c:v>127882</c:v>
                </c:pt>
                <c:pt idx="38">
                  <c:v>76758</c:v>
                </c:pt>
                <c:pt idx="39">
                  <c:v>107222</c:v>
                </c:pt>
                <c:pt idx="40">
                  <c:v>77405</c:v>
                </c:pt>
                <c:pt idx="41">
                  <c:v>67305</c:v>
                </c:pt>
                <c:pt idx="42">
                  <c:v>42417</c:v>
                </c:pt>
                <c:pt idx="43">
                  <c:v>35427</c:v>
                </c:pt>
                <c:pt idx="44">
                  <c:v>84751</c:v>
                </c:pt>
                <c:pt idx="45">
                  <c:v>52752</c:v>
                </c:pt>
                <c:pt idx="46">
                  <c:v>49619</c:v>
                </c:pt>
                <c:pt idx="47">
                  <c:v>34749</c:v>
                </c:pt>
                <c:pt idx="48">
                  <c:v>29779</c:v>
                </c:pt>
                <c:pt idx="49">
                  <c:v>40925</c:v>
                </c:pt>
                <c:pt idx="50">
                  <c:v>38639</c:v>
                </c:pt>
                <c:pt idx="51">
                  <c:v>75288</c:v>
                </c:pt>
                <c:pt idx="52">
                  <c:v>52660</c:v>
                </c:pt>
                <c:pt idx="53">
                  <c:v>71658</c:v>
                </c:pt>
                <c:pt idx="54">
                  <c:v>147116</c:v>
                </c:pt>
                <c:pt idx="55">
                  <c:v>121473</c:v>
                </c:pt>
                <c:pt idx="56">
                  <c:v>95449</c:v>
                </c:pt>
                <c:pt idx="57">
                  <c:v>100294</c:v>
                </c:pt>
                <c:pt idx="58">
                  <c:v>95945</c:v>
                </c:pt>
                <c:pt idx="59">
                  <c:v>78904</c:v>
                </c:pt>
                <c:pt idx="60">
                  <c:v>48493</c:v>
                </c:pt>
                <c:pt idx="61">
                  <c:v>48808</c:v>
                </c:pt>
                <c:pt idx="62">
                  <c:v>34839</c:v>
                </c:pt>
                <c:pt idx="63">
                  <c:v>7180</c:v>
                </c:pt>
                <c:pt idx="64">
                  <c:v>8206</c:v>
                </c:pt>
                <c:pt idx="65">
                  <c:v>6370</c:v>
                </c:pt>
                <c:pt idx="66">
                  <c:v>6920</c:v>
                </c:pt>
                <c:pt idx="67">
                  <c:v>8384</c:v>
                </c:pt>
                <c:pt idx="68">
                  <c:v>8382</c:v>
                </c:pt>
                <c:pt idx="69">
                  <c:v>10166</c:v>
                </c:pt>
                <c:pt idx="70">
                  <c:v>21918</c:v>
                </c:pt>
                <c:pt idx="71">
                  <c:v>29805</c:v>
                </c:pt>
                <c:pt idx="72">
                  <c:v>32360</c:v>
                </c:pt>
                <c:pt idx="73">
                  <c:v>16342</c:v>
                </c:pt>
                <c:pt idx="74">
                  <c:v>19224</c:v>
                </c:pt>
                <c:pt idx="75">
                  <c:v>19304</c:v>
                </c:pt>
                <c:pt idx="76">
                  <c:v>18443</c:v>
                </c:pt>
                <c:pt idx="77">
                  <c:v>16361</c:v>
                </c:pt>
                <c:pt idx="78">
                  <c:v>15933</c:v>
                </c:pt>
                <c:pt idx="79">
                  <c:v>17618</c:v>
                </c:pt>
                <c:pt idx="80">
                  <c:v>15813</c:v>
                </c:pt>
                <c:pt idx="81">
                  <c:v>4025</c:v>
                </c:pt>
                <c:pt idx="82">
                  <c:v>4991</c:v>
                </c:pt>
                <c:pt idx="83">
                  <c:v>7950</c:v>
                </c:pt>
                <c:pt idx="84">
                  <c:v>5639</c:v>
                </c:pt>
                <c:pt idx="85">
                  <c:v>7630</c:v>
                </c:pt>
                <c:pt idx="86">
                  <c:v>5870</c:v>
                </c:pt>
                <c:pt idx="87">
                  <c:v>5929</c:v>
                </c:pt>
                <c:pt idx="88">
                  <c:v>6818</c:v>
                </c:pt>
                <c:pt idx="89">
                  <c:v>11082</c:v>
                </c:pt>
                <c:pt idx="90">
                  <c:v>8877</c:v>
                </c:pt>
                <c:pt idx="91">
                  <c:v>5252</c:v>
                </c:pt>
                <c:pt idx="92">
                  <c:v>4764</c:v>
                </c:pt>
                <c:pt idx="93">
                  <c:v>12854</c:v>
                </c:pt>
                <c:pt idx="94">
                  <c:v>10827</c:v>
                </c:pt>
                <c:pt idx="95">
                  <c:v>5635</c:v>
                </c:pt>
                <c:pt idx="96">
                  <c:v>4626</c:v>
                </c:pt>
                <c:pt idx="97">
                  <c:v>5708</c:v>
                </c:pt>
                <c:pt idx="98">
                  <c:v>4259</c:v>
                </c:pt>
                <c:pt idx="99">
                  <c:v>3893</c:v>
                </c:pt>
                <c:pt idx="100">
                  <c:v>5480</c:v>
                </c:pt>
                <c:pt idx="101">
                  <c:v>3154</c:v>
                </c:pt>
                <c:pt idx="102">
                  <c:v>5495</c:v>
                </c:pt>
                <c:pt idx="103">
                  <c:v>4365</c:v>
                </c:pt>
                <c:pt idx="104">
                  <c:v>6244</c:v>
                </c:pt>
                <c:pt idx="105">
                  <c:v>4496</c:v>
                </c:pt>
                <c:pt idx="106">
                  <c:v>6178</c:v>
                </c:pt>
                <c:pt idx="107">
                  <c:v>6180</c:v>
                </c:pt>
                <c:pt idx="108">
                  <c:v>6203</c:v>
                </c:pt>
                <c:pt idx="109">
                  <c:v>5776</c:v>
                </c:pt>
                <c:pt idx="110">
                  <c:v>8633</c:v>
                </c:pt>
                <c:pt idx="111">
                  <c:v>8437</c:v>
                </c:pt>
                <c:pt idx="112">
                  <c:v>5142</c:v>
                </c:pt>
                <c:pt idx="113">
                  <c:v>5211</c:v>
                </c:pt>
                <c:pt idx="114">
                  <c:v>8698</c:v>
                </c:pt>
                <c:pt idx="115">
                  <c:v>10770</c:v>
                </c:pt>
                <c:pt idx="116">
                  <c:v>13966</c:v>
                </c:pt>
                <c:pt idx="117">
                  <c:v>12272</c:v>
                </c:pt>
                <c:pt idx="118">
                  <c:v>12737</c:v>
                </c:pt>
                <c:pt idx="119">
                  <c:v>11072</c:v>
                </c:pt>
                <c:pt idx="120">
                  <c:v>11237</c:v>
                </c:pt>
                <c:pt idx="121">
                  <c:v>13183</c:v>
                </c:pt>
                <c:pt idx="122">
                  <c:v>16582</c:v>
                </c:pt>
                <c:pt idx="123">
                  <c:v>10854</c:v>
                </c:pt>
                <c:pt idx="124">
                  <c:v>8401</c:v>
                </c:pt>
                <c:pt idx="125">
                  <c:v>7864</c:v>
                </c:pt>
                <c:pt idx="126">
                  <c:v>6869</c:v>
                </c:pt>
                <c:pt idx="127">
                  <c:v>5760</c:v>
                </c:pt>
                <c:pt idx="128">
                  <c:v>34776</c:v>
                </c:pt>
                <c:pt idx="129">
                  <c:v>16651</c:v>
                </c:pt>
                <c:pt idx="130">
                  <c:v>9741</c:v>
                </c:pt>
                <c:pt idx="131">
                  <c:v>8654</c:v>
                </c:pt>
                <c:pt idx="132">
                  <c:v>13865</c:v>
                </c:pt>
                <c:pt idx="133">
                  <c:v>7674</c:v>
                </c:pt>
                <c:pt idx="134">
                  <c:v>4032</c:v>
                </c:pt>
                <c:pt idx="135">
                  <c:v>3927</c:v>
                </c:pt>
                <c:pt idx="136">
                  <c:v>4243</c:v>
                </c:pt>
                <c:pt idx="137">
                  <c:v>5252</c:v>
                </c:pt>
                <c:pt idx="138">
                  <c:v>7179</c:v>
                </c:pt>
                <c:pt idx="139">
                  <c:v>7125</c:v>
                </c:pt>
                <c:pt idx="140">
                  <c:v>6859</c:v>
                </c:pt>
                <c:pt idx="141">
                  <c:v>5452</c:v>
                </c:pt>
                <c:pt idx="142">
                  <c:v>9979</c:v>
                </c:pt>
                <c:pt idx="143">
                  <c:v>9653</c:v>
                </c:pt>
                <c:pt idx="144">
                  <c:v>10836</c:v>
                </c:pt>
                <c:pt idx="145">
                  <c:v>8327</c:v>
                </c:pt>
                <c:pt idx="146">
                  <c:v>13120</c:v>
                </c:pt>
                <c:pt idx="147">
                  <c:v>14444</c:v>
                </c:pt>
                <c:pt idx="148">
                  <c:v>27138</c:v>
                </c:pt>
                <c:pt idx="149">
                  <c:v>17169</c:v>
                </c:pt>
                <c:pt idx="150">
                  <c:v>12318</c:v>
                </c:pt>
                <c:pt idx="151">
                  <c:v>7940</c:v>
                </c:pt>
                <c:pt idx="152">
                  <c:v>7774</c:v>
                </c:pt>
                <c:pt idx="153">
                  <c:v>7598</c:v>
                </c:pt>
                <c:pt idx="154">
                  <c:v>7462</c:v>
                </c:pt>
                <c:pt idx="155">
                  <c:v>7604</c:v>
                </c:pt>
                <c:pt idx="156">
                  <c:v>6516</c:v>
                </c:pt>
                <c:pt idx="157">
                  <c:v>7982</c:v>
                </c:pt>
                <c:pt idx="158">
                  <c:v>4775</c:v>
                </c:pt>
                <c:pt idx="159">
                  <c:v>4408</c:v>
                </c:pt>
                <c:pt idx="160">
                  <c:v>5587</c:v>
                </c:pt>
                <c:pt idx="161">
                  <c:v>4913</c:v>
                </c:pt>
                <c:pt idx="162">
                  <c:v>23554</c:v>
                </c:pt>
                <c:pt idx="163">
                  <c:v>10569</c:v>
                </c:pt>
                <c:pt idx="164">
                  <c:v>4425</c:v>
                </c:pt>
                <c:pt idx="165">
                  <c:v>3770</c:v>
                </c:pt>
                <c:pt idx="166">
                  <c:v>5512</c:v>
                </c:pt>
                <c:pt idx="167">
                  <c:v>3510</c:v>
                </c:pt>
                <c:pt idx="168">
                  <c:v>5947</c:v>
                </c:pt>
                <c:pt idx="169">
                  <c:v>3989</c:v>
                </c:pt>
                <c:pt idx="170">
                  <c:v>2942</c:v>
                </c:pt>
                <c:pt idx="171">
                  <c:v>5811</c:v>
                </c:pt>
                <c:pt idx="172">
                  <c:v>17390</c:v>
                </c:pt>
                <c:pt idx="173">
                  <c:v>9552</c:v>
                </c:pt>
                <c:pt idx="174">
                  <c:v>8537</c:v>
                </c:pt>
                <c:pt idx="175">
                  <c:v>6449</c:v>
                </c:pt>
                <c:pt idx="176">
                  <c:v>6532</c:v>
                </c:pt>
                <c:pt idx="177">
                  <c:v>5213</c:v>
                </c:pt>
                <c:pt idx="178">
                  <c:v>6773</c:v>
                </c:pt>
                <c:pt idx="179">
                  <c:v>14819</c:v>
                </c:pt>
                <c:pt idx="180">
                  <c:v>11922</c:v>
                </c:pt>
                <c:pt idx="181">
                  <c:v>5913</c:v>
                </c:pt>
                <c:pt idx="182">
                  <c:v>4734</c:v>
                </c:pt>
                <c:pt idx="183">
                  <c:v>5445</c:v>
                </c:pt>
                <c:pt idx="184">
                  <c:v>3751</c:v>
                </c:pt>
                <c:pt idx="185">
                  <c:v>4135</c:v>
                </c:pt>
                <c:pt idx="186">
                  <c:v>8758</c:v>
                </c:pt>
                <c:pt idx="187">
                  <c:v>7085</c:v>
                </c:pt>
                <c:pt idx="188">
                  <c:v>7450</c:v>
                </c:pt>
                <c:pt idx="189">
                  <c:v>18784</c:v>
                </c:pt>
                <c:pt idx="190">
                  <c:v>8080</c:v>
                </c:pt>
                <c:pt idx="191">
                  <c:v>6297</c:v>
                </c:pt>
                <c:pt idx="192">
                  <c:v>6703</c:v>
                </c:pt>
                <c:pt idx="193">
                  <c:v>5355</c:v>
                </c:pt>
                <c:pt idx="194">
                  <c:v>9911</c:v>
                </c:pt>
                <c:pt idx="195">
                  <c:v>7645</c:v>
                </c:pt>
                <c:pt idx="196">
                  <c:v>4324</c:v>
                </c:pt>
                <c:pt idx="197">
                  <c:v>6771</c:v>
                </c:pt>
                <c:pt idx="198">
                  <c:v>5125</c:v>
                </c:pt>
                <c:pt idx="199">
                  <c:v>5734</c:v>
                </c:pt>
                <c:pt idx="200">
                  <c:v>8230</c:v>
                </c:pt>
                <c:pt idx="201">
                  <c:v>7911</c:v>
                </c:pt>
                <c:pt idx="202">
                  <c:v>5662</c:v>
                </c:pt>
                <c:pt idx="203">
                  <c:v>3466</c:v>
                </c:pt>
                <c:pt idx="204">
                  <c:v>3154</c:v>
                </c:pt>
                <c:pt idx="205">
                  <c:v>2395</c:v>
                </c:pt>
                <c:pt idx="206">
                  <c:v>14447</c:v>
                </c:pt>
                <c:pt idx="207">
                  <c:v>8177</c:v>
                </c:pt>
                <c:pt idx="208">
                  <c:v>17436</c:v>
                </c:pt>
                <c:pt idx="209">
                  <c:v>6908</c:v>
                </c:pt>
                <c:pt idx="210">
                  <c:v>2630</c:v>
                </c:pt>
                <c:pt idx="211">
                  <c:v>4068</c:v>
                </c:pt>
                <c:pt idx="212">
                  <c:v>40302</c:v>
                </c:pt>
                <c:pt idx="213">
                  <c:v>18834</c:v>
                </c:pt>
                <c:pt idx="214">
                  <c:v>22671</c:v>
                </c:pt>
                <c:pt idx="215">
                  <c:v>7818</c:v>
                </c:pt>
                <c:pt idx="216">
                  <c:v>7416</c:v>
                </c:pt>
                <c:pt idx="217">
                  <c:v>7727</c:v>
                </c:pt>
                <c:pt idx="218">
                  <c:v>7368</c:v>
                </c:pt>
                <c:pt idx="219">
                  <c:v>5460</c:v>
                </c:pt>
                <c:pt idx="220">
                  <c:v>10181</c:v>
                </c:pt>
                <c:pt idx="221">
                  <c:v>43184</c:v>
                </c:pt>
                <c:pt idx="222">
                  <c:v>45656</c:v>
                </c:pt>
                <c:pt idx="223">
                  <c:v>27616</c:v>
                </c:pt>
                <c:pt idx="224">
                  <c:v>23052</c:v>
                </c:pt>
                <c:pt idx="225">
                  <c:v>22588</c:v>
                </c:pt>
                <c:pt idx="226">
                  <c:v>21925</c:v>
                </c:pt>
                <c:pt idx="227">
                  <c:v>23285</c:v>
                </c:pt>
                <c:pt idx="228">
                  <c:v>14042</c:v>
                </c:pt>
                <c:pt idx="229">
                  <c:v>9106</c:v>
                </c:pt>
                <c:pt idx="230">
                  <c:v>17449</c:v>
                </c:pt>
                <c:pt idx="231">
                  <c:v>13251</c:v>
                </c:pt>
                <c:pt idx="232">
                  <c:v>8840</c:v>
                </c:pt>
                <c:pt idx="233">
                  <c:v>15755</c:v>
                </c:pt>
                <c:pt idx="234">
                  <c:v>16403</c:v>
                </c:pt>
                <c:pt idx="235">
                  <c:v>12176</c:v>
                </c:pt>
                <c:pt idx="236">
                  <c:v>44920</c:v>
                </c:pt>
                <c:pt idx="237">
                  <c:v>82739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94-468C-8C44-21C787AD0C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653688"/>
        <c:axId val="367654016"/>
      </c:lineChart>
      <c:catAx>
        <c:axId val="36765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54016"/>
        <c:crosses val="autoZero"/>
        <c:auto val="1"/>
        <c:lblAlgn val="ctr"/>
        <c:lblOffset val="100"/>
        <c:noMultiLvlLbl val="0"/>
      </c:catAx>
      <c:valAx>
        <c:axId val="36765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65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E819E-90A8-4480-96BB-AAB19E243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Reach | sauer_und_suess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856DDB-5968-4860-94B3-52A78DEB03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5464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78E67A-3A91-49F3-AFA0-051A314BF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16.09.2024 - 11.05.2025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09860-8AAE-4091-9EA4-E656B4038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5921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sauer_und_suess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sauer_und_suess</dc:title>
  <dc:creator>Frederik Born</dc:creator>
  <cp:lastModifiedBy>Frederik Born</cp:lastModifiedBy>
  <cp:revision>1</cp:revision>
  <dcterms:created xsi:type="dcterms:W3CDTF">2025-05-12T15:10:54Z</dcterms:created>
  <dcterms:modified xsi:type="dcterms:W3CDTF">2025-05-12T15:11:08Z</dcterms:modified>
</cp:coreProperties>
</file>