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extLst>
            <c:ext xmlns:c16="http://schemas.microsoft.com/office/drawing/2014/chart" uri="{C3380CC4-5D6E-409C-BE32-E72D297353CC}">
              <c16:uniqueId val="{00000000-F4E4-4EEC-A9CF-9500C828F3A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Sheet1!$C$2:$C$14</c:f>
            </c:numRef>
          </c:val>
          <c:extLst>
            <c:ext xmlns:c16="http://schemas.microsoft.com/office/drawing/2014/chart" uri="{C3380CC4-5D6E-409C-BE32-E72D297353CC}">
              <c16:uniqueId val="{00000001-F4E4-4EEC-A9CF-9500C828F3A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Sheet1!$D$2:$D$14</c:f>
            </c:numRef>
          </c:val>
          <c:extLst>
            <c:ext xmlns:c16="http://schemas.microsoft.com/office/drawing/2014/chart" uri="{C3380CC4-5D6E-409C-BE32-E72D297353CC}">
              <c16:uniqueId val="{00000002-F4E4-4EEC-A9CF-9500C828F3A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Sheet1!$E$2:$E$14</c:f>
            </c:numRef>
          </c:val>
          <c:extLst>
            <c:ext xmlns:c16="http://schemas.microsoft.com/office/drawing/2014/chart" uri="{C3380CC4-5D6E-409C-BE32-E72D297353CC}">
              <c16:uniqueId val="{00000003-F4E4-4EEC-A9CF-9500C828F3A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Sheet1!$F$2:$F$14</c:f>
            </c:numRef>
          </c:val>
          <c:extLst>
            <c:ext xmlns:c16="http://schemas.microsoft.com/office/drawing/2014/chart" uri="{C3380CC4-5D6E-409C-BE32-E72D297353CC}">
              <c16:uniqueId val="{00000004-F4E4-4EEC-A9CF-9500C828F3A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Sheet1!$G$2:$G$14</c:f>
            </c:numRef>
          </c:val>
          <c:extLst>
            <c:ext xmlns:c16="http://schemas.microsoft.com/office/drawing/2014/chart" uri="{C3380CC4-5D6E-409C-BE32-E72D297353CC}">
              <c16:uniqueId val="{00000005-F4E4-4EEC-A9CF-9500C828F3A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Sheet1!$H$2:$H$14</c:f>
            </c:numRef>
          </c:val>
          <c:extLst>
            <c:ext xmlns:c16="http://schemas.microsoft.com/office/drawing/2014/chart" uri="{C3380CC4-5D6E-409C-BE32-E72D297353CC}">
              <c16:uniqueId val="{00000006-F4E4-4EEC-A9CF-9500C828F3A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Sheet1!$I$2:$I$14</c:f>
            </c:numRef>
          </c:val>
          <c:extLst>
            <c:ext xmlns:c16="http://schemas.microsoft.com/office/drawing/2014/chart" uri="{C3380CC4-5D6E-409C-BE32-E72D297353CC}">
              <c16:uniqueId val="{00000007-F4E4-4EEC-A9CF-9500C828F3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438688"/>
        <c:axId val="393687616"/>
      </c:barChart>
      <c:catAx>
        <c:axId val="39443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87616"/>
        <c:crosses val="autoZero"/>
        <c:auto val="1"/>
        <c:lblAlgn val="ctr"/>
        <c:lblOffset val="100"/>
        <c:noMultiLvlLbl val="0"/>
      </c:catAx>
      <c:valAx>
        <c:axId val="39368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3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00533-E76E-4708-85C5-8BB1D7284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F595A1-338B-4690-9131-56F0C867D5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8922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DF7B4-EFA2-4691-82B4-F55A690D6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14580-6E7A-4275-ADE2-078602EBF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3872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All profiles</dc:title>
  <dc:creator>Frederik Born</dc:creator>
  <cp:lastModifiedBy>Frederik Born</cp:lastModifiedBy>
  <cp:revision>1</cp:revision>
  <dcterms:created xsi:type="dcterms:W3CDTF">2024-02-13T13:30:30Z</dcterms:created>
  <dcterms:modified xsi:type="dcterms:W3CDTF">2024-02-13T13:30:37Z</dcterms:modified>
</cp:coreProperties>
</file>