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die_gruenen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44157</c:v>
                </c:pt>
                <c:pt idx="1">
                  <c:v>44158</c:v>
                </c:pt>
                <c:pt idx="2">
                  <c:v>44159</c:v>
                </c:pt>
                <c:pt idx="3">
                  <c:v>44160</c:v>
                </c:pt>
                <c:pt idx="4">
                  <c:v>44161</c:v>
                </c:pt>
                <c:pt idx="5">
                  <c:v>44162</c:v>
                </c:pt>
                <c:pt idx="6">
                  <c:v>44163</c:v>
                </c:pt>
                <c:pt idx="7">
                  <c:v>44164</c:v>
                </c:pt>
                <c:pt idx="8">
                  <c:v>44165</c:v>
                </c:pt>
                <c:pt idx="9">
                  <c:v>44166</c:v>
                </c:pt>
                <c:pt idx="10">
                  <c:v>44167</c:v>
                </c:pt>
                <c:pt idx="11">
                  <c:v>44168</c:v>
                </c:pt>
                <c:pt idx="12">
                  <c:v>44169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128797</c:v>
                </c:pt>
                <c:pt idx="1">
                  <c:v>128886</c:v>
                </c:pt>
                <c:pt idx="2">
                  <c:v>128981</c:v>
                </c:pt>
                <c:pt idx="3">
                  <c:v>129075</c:v>
                </c:pt>
                <c:pt idx="4">
                  <c:v>129166</c:v>
                </c:pt>
                <c:pt idx="5">
                  <c:v>129237</c:v>
                </c:pt>
                <c:pt idx="6">
                  <c:v>129251</c:v>
                </c:pt>
                <c:pt idx="7">
                  <c:v>129248</c:v>
                </c:pt>
                <c:pt idx="8">
                  <c:v>129179</c:v>
                </c:pt>
                <c:pt idx="9">
                  <c:v>129350</c:v>
                </c:pt>
                <c:pt idx="10">
                  <c:v>129456</c:v>
                </c:pt>
                <c:pt idx="11">
                  <c:v>129520</c:v>
                </c:pt>
                <c:pt idx="12">
                  <c:v>129596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A6-4C17-94D3-1A7A0D2E1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42208"/>
        <c:axId val="271221952"/>
      </c:lineChart>
      <c:dateAx>
        <c:axId val="27264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21952"/>
        <c:crosses val="autoZero"/>
        <c:auto val="1"/>
        <c:lblOffset val="100"/>
        <c:baseTimeUnit val="days"/>
      </c:dateAx>
      <c:valAx>
        <c:axId val="27122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4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die_gruenen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35685.5</c:v>
                </c:pt>
                <c:pt idx="1">
                  <c:v>31935</c:v>
                </c:pt>
                <c:pt idx="2">
                  <c:v>39959</c:v>
                </c:pt>
                <c:pt idx="3">
                  <c:v>27527.5</c:v>
                </c:pt>
                <c:pt idx="4">
                  <c:v>34128</c:v>
                </c:pt>
                <c:pt idx="5">
                  <c:v>49518</c:v>
                </c:pt>
                <c:pt idx="6">
                  <c:v>55955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C-4130-B15D-C865F7576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88024"/>
        <c:axId val="272189992"/>
      </c:barChart>
      <c:catAx>
        <c:axId val="27218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9992"/>
        <c:crosses val="autoZero"/>
        <c:auto val="1"/>
        <c:lblAlgn val="ctr"/>
        <c:lblOffset val="100"/>
        <c:noMultiLvlLbl val="0"/>
      </c:catAx>
      <c:valAx>
        <c:axId val="27218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die_gruenen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2487.25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63-4986-80D6-A828F135DB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die_gruenen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1399.2857142857099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63-4986-80D6-A828F135D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591584"/>
        <c:axId val="322598144"/>
      </c:barChart>
      <c:catAx>
        <c:axId val="32259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98144"/>
        <c:crosses val="autoZero"/>
        <c:auto val="1"/>
        <c:lblAlgn val="ctr"/>
        <c:lblOffset val="100"/>
        <c:noMultiLvlLbl val="0"/>
      </c:catAx>
      <c:valAx>
        <c:axId val="32259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9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die_gruenen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1840</c:v>
                </c:pt>
                <c:pt idx="1">
                  <c:v>1507</c:v>
                </c:pt>
                <c:pt idx="2">
                  <c:v>2043.5</c:v>
                </c:pt>
                <c:pt idx="3">
                  <c:v>1273.5</c:v>
                </c:pt>
                <c:pt idx="4">
                  <c:v>1310</c:v>
                </c:pt>
                <c:pt idx="5">
                  <c:v>1750</c:v>
                </c:pt>
                <c:pt idx="6">
                  <c:v>3356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F3-4797-AE03-218C5ACCB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596504"/>
        <c:axId val="63729432"/>
      </c:barChart>
      <c:catAx>
        <c:axId val="32259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29432"/>
        <c:crosses val="autoZero"/>
        <c:auto val="1"/>
        <c:lblAlgn val="ctr"/>
        <c:lblOffset val="100"/>
        <c:noMultiLvlLbl val="0"/>
      </c:catAx>
      <c:valAx>
        <c:axId val="6372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9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die_gruenen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47029.75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B-473F-95B1-94569D406E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die_gruenen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31670.857142857101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5B-473F-95B1-94569D406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798576"/>
        <c:axId val="323796280"/>
      </c:barChart>
      <c:catAx>
        <c:axId val="32379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96280"/>
        <c:crosses val="autoZero"/>
        <c:auto val="1"/>
        <c:lblAlgn val="ctr"/>
        <c:lblOffset val="100"/>
        <c:noMultiLvlLbl val="0"/>
      </c:catAx>
      <c:valAx>
        <c:axId val="32379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9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A89F-CD42-4395-A68E-13C827D0A5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2FB98D-7D68-4CB7-996D-672F1275B3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Die Grünen</a:t>
            </a:r>
          </a:p>
        </p:txBody>
      </p:sp>
    </p:spTree>
    <p:extLst>
      <p:ext uri="{BB962C8B-B14F-4D97-AF65-F5344CB8AC3E}">
        <p14:creationId xmlns:p14="http://schemas.microsoft.com/office/powerpoint/2010/main" val="229233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D51E4-8B64-45E2-BEDF-3EE3C0FB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02E60E-9452-45FA-A1A1-A880FE23D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046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F2551-4DB5-4F57-A1CC-67359619B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6DC29-CD63-422E-BF35-FC6F3239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493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D50A4-91A3-45B1-96D6-4932A282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62941-2431-4064-9308-905D307CD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169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10193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8610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1382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0055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4423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7228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7080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9817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5310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405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5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die_gruenen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37255.909090909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20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ACC10-3A6B-43D9-B852-BD1D40058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2365273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6567-313F-48D0-99D9-5A598B363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CF9E2D-A00E-49B5-85E9-A9439D0073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975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6A2A0-B98A-497C-BF69-3C046EDFD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8F82F-3F53-4D44-B43E-5F335FF76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0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23842-FB66-4752-AADB-C868AAD73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780E4-C803-426D-8F08-9CA0FF720D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012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4837D-BA3E-46BF-BBAB-E3B1BB495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669CE-C7BE-46FE-974C-A0CE617AF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4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16412-DAA2-41F9-8B8D-2091EE65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0E658-CB26-4618-B6B1-8FBD8476E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445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F45D2-0BEB-43A6-AD4B-63B379BEE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63FC3-1082-422C-B547-B3CBCCC8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8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374D-27E3-4ACD-A5F4-BC7B20AB7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C26E7B-0596-4622-B4CA-C46224CC91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739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1FE05-D888-47E7-B227-52AEBC18B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86777-3B8A-44BA-B7B8-3D560BF7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1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D9C88-FFA8-4429-9467-8A250988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297BA-B791-4902-9D8D-B6B728C3B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335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10202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4681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1351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388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9261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7982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3532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3055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8725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959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23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127272066_1677956865719292_9040153410673839495_n.jpg?_nc_cat=100&amp;ccb=2&amp;_nc_sid=8ae9d6&amp;_nc_ohc=OSKriXINN9IAX-z6XYa&amp;_nc_ht=scontent-atl3-1.cdninstagram.com&amp;oh=1c920428996c44d72b0361951e0cb650&amp;oe=5FEF3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66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7FE7E-277B-4C24-9EC6-AD4B96926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3105216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F9E5-53A4-4A92-8D51-D1004D30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DED61-591E-407B-8EA3-89E370FE1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567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45873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5180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961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7920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3103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4966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2430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8717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8488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06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0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https://scontent-atl3-1.cdninstagram.com/v/t51.2885-15/126900007_901518557321879_8940430104436608142_n.jpg?_nc_cat=106&amp;ccb=2&amp;_nc_sid=8ae9d6&amp;_nc_ohc=JqXGve5D6akAX85zKAH&amp;_nc_ht=scontent-atl3-1.cdninstagram.com&amp;oh=f7455279238a13354ddad30bc3ce6298&amp;oe=5FEED24A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376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22C06-B256-468F-A374-49A12B33E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3095928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820EE-7F3D-4ECC-84BC-20F664846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25229-FF59-469C-BAA3-C7A28B372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34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61312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5122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9545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45601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444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222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19113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3152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1947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382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2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https://scontent-atl3-1.cdninstagram.com/v/t51.2885-15/127628385_115071280330692_8255705424794608034_n.jpg?_nc_cat=107&amp;ccb=2&amp;_nc_sid=8ae9d6&amp;_nc_ohc=adIVBcQNQh8AX_Lv4mV&amp;_nc_ht=scontent-atl3-1.cdninstagram.com&amp;oh=74ee867119ac82887eaf9ccb860fe4bc&amp;oe=5FEE0DFA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43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FFC29-C585-4EBE-A921-F0BC2F0C0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165182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3C042-C654-4718-A3BA-2B32B4A73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7D287-F142-4880-98C2-A7ED7C60C5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761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14931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91851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3599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714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4205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7556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4929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1569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7898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6807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91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126858050_1514713565385311_1586211355970331520_n.jpg?_nc_cat=110&amp;ccb=2&amp;_nc_sid=8ae9d6&amp;_nc_ohc=rPM2hI2GyrkAX9gjlBu&amp;_nc_oc=AQl4PU271DOn_bnRgH8Q-f5XeHtW2djsWQ9Qs5cVtXEea34e_4Rak7JZV9zMXmSMrOQ&amp;_nc_ht=scontent-atl3-1.cdninstagram.com&amp;oh=b913c66f9dc36987e6f9359cc5c9c256&amp;oe=5FF08E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109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7BE4C-B8FF-4464-A70C-5A4C9C893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4282875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1C4A-9AA9-4F67-B9F5-AAECE4EF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04048-62CF-41D3-AEBB-BC06DA5A5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373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10942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0283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028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8275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6078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4463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8116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2222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0248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895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93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https://scontent-atl3-1.cdninstagram.com/v/t51.2885-15/129016306_690730771581405_7934578818053146116_n.jpg?_nc_cat=105&amp;ccb=2&amp;_nc_sid=8ae9d6&amp;_nc_ohc=I4dfIcVVmY0AX9t57nh&amp;_nc_ht=scontent-atl3-1.cdninstagram.com&amp;oh=2b8fcb9aa2ba235f9e446537591351c4&amp;oe=5FF11FEC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7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7B4DD-637D-4AD4-B0CE-17A78D1CB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168183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31B1-E172-4605-97FD-CF5E2095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05B14-D28B-4C7E-BB3F-FECCF1BF6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543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28603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8020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351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7240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341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2358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7763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1273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0673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2561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6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https://scontent-atl3-1.cdninstagram.com/v/t51.2885-15/127915697_672141383498346_3190403784158083437_n.jpg?_nc_cat=103&amp;ccb=2&amp;_nc_sid=8ae9d6&amp;_nc_ohc=vFEOlFE03Y8AX9_HAlr&amp;_nc_ht=scontent-atl3-1.cdninstagram.com&amp;oh=c802a137d214933f09ed7bd9cfec70ea&amp;oe=5FEE8524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073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91B8D-60FF-48C2-9D73-D5355473C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1089624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01916-FD6B-4C17-A807-5BF25C9A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A8FBA-B7D4-4C1C-B990-02EAD19BF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127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55902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2094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0813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3404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8815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1291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6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4638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8172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9178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74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129425400_222963362522388_465006986838236948_n.jpg?_nc_cat=106&amp;ccb=2&amp;_nc_sid=8ae9d6&amp;_nc_ohc=hkgWH2VLIxoAX8Qq6ED&amp;_nc_oc=AQm421mrfZCaPk4CoJLyRQUoUYCfpiV9BW7jd9x0AawZWVaaaMa8Mk7k8iVsSnzUynY&amp;_nc_ht=scontent-atl3-1.cdninstagram.com&amp;oh=11efe6ec60c79d06a65b2251c73a1107&amp;oe=5FF109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847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A508A-B56E-4AEF-A967-CE329AA44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3575387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959B-1CA6-4E86-BEDF-78AB0890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A51D0D-27B8-46D9-9160-C1517BED6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027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056669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2792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560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5566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2734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9823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0995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5555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1047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2415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37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127246744_1165436603911667_8729652568997408937_n.jpg?_nc_cat=104&amp;ccb=2&amp;_nc_sid=8ae9d6&amp;_nc_ohc=bfnOG979bXoAX_3QZAA&amp;_nc_ht=scontent-atl3-1.cdninstagram.com&amp;oh=3c94603905e823a4929607e564212b11&amp;oe=5FEFAC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9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63C90-C15B-4786-9F35-EA25F9175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1481205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5396-805D-4C2C-8590-125E739A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C62E3-3E76-4DBE-AFB4-EEA812348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614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82932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4542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844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8858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0419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446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7884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6371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2155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8170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0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126889043_1298271337196394_6264780248791637154_n.jpg?_nc_cat=106&amp;ccb=2&amp;_nc_sid=8ae9d6&amp;_nc_ohc=Bk71_DAxlWMAX8rPtwc&amp;_nc_ht=scontent-atl3-1.cdninstagram.com&amp;oh=4d89e5410467e34e883f2c03f7d9da5b&amp;oe=5FEF414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83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89BAF-3796-49FE-A118-9A503F8E6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1067856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350E-07A7-4DFC-B3B5-AD35B1938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E79A3-FFEB-48F1-8C58-3AABD42B0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27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7034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9045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7228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6102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14037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7758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1710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7977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3675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1021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0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https://scontent-atl3-1.cdninstagram.com/v/t51.2885-15/127080072_285982816169662_5497278024773178101_n.jpg?_nc_cat=103&amp;ccb=2&amp;_nc_sid=8ae9d6&amp;_nc_ohc=CvEvAhCh9pUAX_Sj2or&amp;_nc_ht=scontent-atl3-1.cdninstagram.com&amp;oh=30f0372944be5207ccb58a341bd73709&amp;oe=5FEEE841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171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9325F-636E-4FE9-96E9-4341EABF8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1314238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9D26B-1D00-461B-B4D4-38389B06D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EF601-6FCC-4759-92F1-47750C500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5012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55529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5521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8478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792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0355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96604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185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0388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0099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9736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8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https://scontent-atl3-1.cdninstagram.com/v/t51.2885-15/127330283_406470230550588_3603857874182124448_n.jpg?_nc_cat=102&amp;ccb=2&amp;_nc_sid=8ae9d6&amp;_nc_ohc=3GNgWcs2zskAX_T3ylv&amp;_nc_ht=scontent-atl3-1.cdninstagram.com&amp;oh=c070ae2c1e31421a7296d7df1b955ee8&amp;oe=5FEF8A32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12/04/2020 14:09:53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19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8FE4B-70F0-49EE-B64C-A3B58B708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11/22/2020 - 12/04/2020</a:t>
            </a:r>
          </a:p>
        </p:txBody>
      </p:sp>
    </p:spTree>
    <p:extLst>
      <p:ext uri="{BB962C8B-B14F-4D97-AF65-F5344CB8AC3E}">
        <p14:creationId xmlns:p14="http://schemas.microsoft.com/office/powerpoint/2010/main" val="2814620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1382</Words>
  <Application>Microsoft Office PowerPoint</Application>
  <PresentationFormat>On-screen Show (4:3)</PresentationFormat>
  <Paragraphs>281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Deep Insights</vt:lpstr>
      <vt:lpstr>Instagram Followers Total | All Pages</vt:lpstr>
      <vt:lpstr>Instagram Key Metrics Table | All Pages</vt:lpstr>
      <vt:lpstr>Instagram Organic Reach By Weekday | All Pages</vt:lpstr>
      <vt:lpstr>Instagram Avg. Organic Engagement Distribution per post (by Post Type) | All Pages</vt:lpstr>
      <vt:lpstr>Instagram Engagements By Weekday | All Pages</vt:lpstr>
      <vt:lpstr>Instagram Organic Reach by Post Type  | All Pages</vt:lpstr>
      <vt:lpstr>Instagram Posts Table | All Pages - 1 of 11</vt:lpstr>
      <vt:lpstr>Instagram Posts Table | All Pages - 2 of 11</vt:lpstr>
      <vt:lpstr>Instagram Posts Table | All Pages - 3 of 11</vt:lpstr>
      <vt:lpstr>Instagram Posts Table | All Pages - 4 of 11</vt:lpstr>
      <vt:lpstr>Instagram Posts Table | All Pages - 5 of 11</vt:lpstr>
      <vt:lpstr>Instagram Posts Table | All Pages - 6 of 11</vt:lpstr>
      <vt:lpstr>Instagram Posts Table | All Pages - 7 of 11</vt:lpstr>
      <vt:lpstr>Instagram Posts Table | All Pages - 8 of 11</vt:lpstr>
      <vt:lpstr>Instagram Posts Table | All Pages - 9 of 11</vt:lpstr>
      <vt:lpstr>Instagram Posts Table | All Pages - 10 of 11</vt:lpstr>
      <vt:lpstr>Instagram Posts Table | All Pages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2020-12-04T12:41:26Z</dcterms:created>
  <dcterms:modified xsi:type="dcterms:W3CDTF">2020-12-04T12:41:55Z</dcterms:modified>
</cp:coreProperties>
</file>