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D39E6-6718-4F12-B431-017F4E8F2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Lynx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83BC93-E065-43C0-AD36-D4242CEFB3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6293336"/>
              </p:ext>
            </p:extLst>
          </p:nvPr>
        </p:nvGraphicFramePr>
        <p:xfrm>
          <a:off x="457200" y="1731963"/>
          <a:ext cx="8065008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407834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678024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67613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207757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21563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24531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56525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7181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5842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02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Lynx - 2021-07-27 11:48:54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Lynx gift sets are everything ❤️ #lynx #fyp #foryoupage #thenewlynxeffect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https://quintly-image-storage.s3.amazonaws.com/ac7ba8e79115817bd3be35abf6699cd6/38b099a1f6461d2737f16165403f7726.jpg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08/04/2021 10:22:13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24.9300 %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22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Lynx - 2021-05-24 17:53:41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Anyone else? #fyp #foryoupage #thenewlynxeffect #deodorant #fragrance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https://quintly-image-storage.s3.amazonaws.com/ac7ba8e79115817bd3be35abf6699cd6/ff65a6caacf75ca82e5a309666483cd4.jpg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07/02/2021 03:51:15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22.8000 %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44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33C00-01F0-4086-96D7-EFB7A83F09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01/01/2021 - 08/04/2021</a:t>
            </a:r>
          </a:p>
        </p:txBody>
      </p:sp>
    </p:spTree>
    <p:extLst>
      <p:ext uri="{BB962C8B-B14F-4D97-AF65-F5344CB8AC3E}">
        <p14:creationId xmlns:p14="http://schemas.microsoft.com/office/powerpoint/2010/main" val="780569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F30B7-1A15-49C3-BFE8-B00DBF4C9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Lynx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7E741E-3E02-4AC6-8594-05415FED0E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1458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8598040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32519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02358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30386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7483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4436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251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7180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7160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095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Lynx - 2021-05-11 17:56:02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Every birthday 🤝 getting a Lynx gift 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https://quintly-image-storage.s3.amazonaws.com/ac7ba8e79115817bd3be35abf6699cd6/b26d878dd3f1f2f2c740c98e6787d85f.jpg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06/09/2021 09:52:20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21.6800 %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70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Lynx - 2021-05-13 15:01:52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Turning our reviews into ✨inspirational quotes✨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https://quintly-image-storage.s3.amazonaws.com/ac7ba8e79115817bd3be35abf6699cd6/8a3f777b853760d73464ab2684dfd48b.jpg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06/16/2021 22:19:16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20.7300 %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569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3B2B6-12AB-4455-A5C9-C7B6C16839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01/01/2021 - 08/04/2021</a:t>
            </a:r>
          </a:p>
        </p:txBody>
      </p:sp>
    </p:spTree>
    <p:extLst>
      <p:ext uri="{BB962C8B-B14F-4D97-AF65-F5344CB8AC3E}">
        <p14:creationId xmlns:p14="http://schemas.microsoft.com/office/powerpoint/2010/main" val="1482756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6B359-B4E7-4B7C-AAE1-E8A528118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Lynx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CF0385-B321-4600-8CAF-5DB542278A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1050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794827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257676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6269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195809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5756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77624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5222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00488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606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382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Lynx - 2021-05-11 10:42:57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Here we go...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https://quintly-image-storage.s3.amazonaws.com/ac7ba8e79115817bd3be35abf6699cd6/1ad1676555da06945c97429b031021cc.jpg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06/09/2021 22:11:07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20.5300 %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329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Lynx - 2021-06-04 13:08:51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perks of being the Lynx social media admin 🤩 #fyp #lynx #thenewlynxeffect #deodorant #fragrance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https://quintly-image-storage.s3.amazonaws.com/ac7ba8e79115817bd3be35abf6699cd6/922052d29becb774ff4d770f82ac238c.jpg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07/05/2021 16:13:28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19.5800 %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444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898BE-A1D4-470E-9793-049B8EE91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01/01/2021 - 08/04/2021</a:t>
            </a:r>
          </a:p>
        </p:txBody>
      </p:sp>
    </p:spTree>
    <p:extLst>
      <p:ext uri="{BB962C8B-B14F-4D97-AF65-F5344CB8AC3E}">
        <p14:creationId xmlns:p14="http://schemas.microsoft.com/office/powerpoint/2010/main" val="1639780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AE466-7B77-4CBE-8A2E-82E7EED13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Lynx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9A562E-D9D3-40FB-A9F6-F461B87465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4974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2925164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015743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40748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292697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52178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52184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069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4619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8963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557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Lynx - 2021-05-11 19:10:50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cap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https://quintly-image-storage.s3.amazonaws.com/ac7ba8e79115817bd3be35abf6699cd6/68d9f3223f16ba45b9af8cc1d7eb7616.jpg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06/10/2021 03:35:17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19.2200 %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97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Lynx - 2021-07-20 10:58:59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worst mistake of the summer #lynx #fyp #thenewlynxeffect #deodorant #heatwave #foryoupage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https://quintly-image-storage.s3.amazonaws.com/ac7ba8e79115817bd3be35abf6699cd6/4b27b9313f3fbc35f1933f6c52abc50d.jpg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08/04/2021 10:22:13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18.8400 %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602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05E6D8-27AE-430E-AC07-93B691F416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01/01/2021 - 08/04/2021</a:t>
            </a:r>
          </a:p>
        </p:txBody>
      </p:sp>
    </p:spTree>
    <p:extLst>
      <p:ext uri="{BB962C8B-B14F-4D97-AF65-F5344CB8AC3E}">
        <p14:creationId xmlns:p14="http://schemas.microsoft.com/office/powerpoint/2010/main" val="927673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ACE79-0A64-4288-8210-403E5F157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Lynx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8E6943-DF1B-46A2-AC0E-0082513088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5530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071903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892937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75092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78777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22147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90187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0778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26730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4817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180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Lynx - 2021-05-19 18:11:20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Whose wears Lynx Marmite? 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https://quintly-image-storage.s3.amazonaws.com/ac7ba8e79115817bd3be35abf6699cd6/c3d6c4972484b0a643d09dba0cf4ee9b.jpg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06/18/2021 04:02:04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18.8100 %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1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Lynx - 2021-05-24 15:17:09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ultimate gift 🤩 #fyp #foryoupage #thenewlynxeffect #fragrance #deodorant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https://quintly-image-storage.s3.amazonaws.com/ac7ba8e79115817bd3be35abf6699cd6/0569eaf9b71dfef461ae55520bb0a58d.jpg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06/24/2021 03:49:02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18.7900 %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229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20BD2-7F89-403F-934D-37642A6BF6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01/01/2021 - 08/04/2021</a:t>
            </a:r>
          </a:p>
        </p:txBody>
      </p:sp>
    </p:spTree>
    <p:extLst>
      <p:ext uri="{BB962C8B-B14F-4D97-AF65-F5344CB8AC3E}">
        <p14:creationId xmlns:p14="http://schemas.microsoft.com/office/powerpoint/2010/main" val="2829901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B2848-6FC6-4710-8D40-CF8975441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Lynx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E3F245-FF45-4112-8529-8D49EEE42D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4498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6821043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875821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87060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94146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8422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8604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78622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9054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0871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02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Lynx - 2021-07-05 19:49:19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It’s coming home 🏴󠁧󠁢󠁥󠁮󠁧󠁿 #lynx #fyp #deodorant #fragrance #euro2020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https://quintly-image-storage.s3.amazonaws.com/ac7ba8e79115817bd3be35abf6699cd6/d60fd1968b2729b4ed7ef40d5f4f956d.jpg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08/03/2021 04:04:28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85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Lynx - 2021-05-12 10:39:16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Don’t mind me just wearing sunglasses to the supermarket this morning 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https://quintly-image-storage.s3.amazonaws.com/ac7ba8e79115817bd3be35abf6699cd6/9698db0282524bc29ba57bbcf789836f.jpg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06/11/2021 09:54:08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590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0D78C1-1720-4ECA-9CBB-39C594342C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01/01/2021 - 08/04/2021</a:t>
            </a:r>
          </a:p>
        </p:txBody>
      </p:sp>
    </p:spTree>
    <p:extLst>
      <p:ext uri="{BB962C8B-B14F-4D97-AF65-F5344CB8AC3E}">
        <p14:creationId xmlns:p14="http://schemas.microsoft.com/office/powerpoint/2010/main" val="3415142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104D8-C630-4000-9D65-05DDF7BC4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Lynx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59A5CB-9C21-4437-8188-8EBF399E17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7247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31964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937215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91055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078060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3762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0222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6564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97622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7874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24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Lynx - 2021-06-24 18:23:43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👀 #lynx #fyp #fragrance #deodorant #thenewlynxeffect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https://quintly-image-storage.s3.amazonaws.com/ac7ba8e79115817bd3be35abf6699cd6/a2494cda2c3ebf8b36f1986015f51e0a.jpg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08/04/2021 10:22:13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17.0700 %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41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Lynx - 2021-07-02 16:05:50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You’re never too old to smell like an icon 🤩 #lynx #fyp #fragrance #deodorant #thenewlynxeffect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https://quintly-image-storage.s3.amazonaws.com/ac7ba8e79115817bd3be35abf6699cd6/548bafff436b23ded9ea6a506945f70e.jpg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08/04/2021 10:22:13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16.3200 %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879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 @lynx - 2021-06-02 16:04:03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My dad watching me open my Lynx git set pic.twitter.com/KNMj9Y9XkS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06/02/2021 16:07:49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14.6341 %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566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849FA-5F04-49DC-9598-B9BB9E7E9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01/01/2021 - 08/04/2021</a:t>
            </a:r>
          </a:p>
        </p:txBody>
      </p:sp>
    </p:spTree>
    <p:extLst>
      <p:ext uri="{BB962C8B-B14F-4D97-AF65-F5344CB8AC3E}">
        <p14:creationId xmlns:p14="http://schemas.microsoft.com/office/powerpoint/2010/main" val="3087218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86457-90FD-457B-8131-9A04DFA16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Lynx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AC9261-8BE2-404C-80CC-17EB931CE4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6556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410623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16452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74022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82477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31421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5688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23328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25101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5536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81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 @lynx - 2021-04-07 11:08:21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My Great Grandad building the Lynx factory in the 1950s pic.twitter.com/yChEPjU2wU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05/16/2021 21:59:54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14.5533 %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649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 @lynx - 2021-02-25 17:26:43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Admin when he sees an incoming call from his boss after gifting @CFC_Jacck a year’s supply of Lynx without permission pic.twitter.com/JazekXWoYn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05/05/2021 11:04:03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14.1815 %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90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 @lynx - 2021-03-02 11:09:08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just had to be there. pic.twitter.com/YQk1RgkHMR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05/05/2021 11:04:03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14.1269 %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43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 @lynx - 2021-06-08 11:39:40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Re-read the first letter of our last 4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22:08:39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992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5F956-6F45-48CA-9542-46728C6A6F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01/01/2021 - 08/04/2021</a:t>
            </a:r>
          </a:p>
        </p:txBody>
      </p:sp>
    </p:spTree>
    <p:extLst>
      <p:ext uri="{BB962C8B-B14F-4D97-AF65-F5344CB8AC3E}">
        <p14:creationId xmlns:p14="http://schemas.microsoft.com/office/powerpoint/2010/main" val="923097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1DF76-97A3-45DB-BC9B-DF7CEA1C0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Lynx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723117-A392-419C-BCD1-AEDF90DBD7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8642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658095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394895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38567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767026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93115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81190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24838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67478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8575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507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Lynx - 2021-06-11 14:42:53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Dreaming of Maga 🏝 #lynx #fyp #thenewlynxeffect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https://quintly-image-storage.s3.amazonaws.com/ac7ba8e79115817bd3be35abf6699cd6/6099bf4038930a91e3cf13fb0b24cb1b.jpg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07/11/2021 03:54:27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14.0200 %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149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 @lynx - 2021-05-28 12:26:04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true icon @Chunkz 🤝#TheNewLynxEffect pic.twitter.com/QRFw4uKRtc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07/24/2021 04:00:24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13.8937 %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9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 @lynx - 2021-03-08 09:38:52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soon as I leave the house #BackToSchool pic.twitter.com/dvcOsCSuGX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04/21/2021 16:08:07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13.7223 %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418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DC699-E62A-4408-B7AF-50F7D75E7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01/01/2021 - 08/04/2021</a:t>
            </a:r>
          </a:p>
        </p:txBody>
      </p:sp>
    </p:spTree>
    <p:extLst>
      <p:ext uri="{BB962C8B-B14F-4D97-AF65-F5344CB8AC3E}">
        <p14:creationId xmlns:p14="http://schemas.microsoft.com/office/powerpoint/2010/main" val="830809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1586B-CDA8-40F1-B6EE-5AAA8C0CA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Lynx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6FBD2F-C11F-432F-A93C-26274BE7D2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1408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065403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221628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86384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879518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486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16451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94379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7800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4481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118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 @lynx - 2021-04-27 11:22:28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Did someone say new emojis with iOS 14.5? 👀 pic.twitter.com/MLDhBMqz48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06/05/2021 16:02:24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13.3920 %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260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 @lynx - 2021-02-22 11:30:21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Never mind Banana Breads, a ‘Can Cake’ is the next lockdown trend if you ask us. Top effort 👏💯 pic.twitter.com/SqiQqrjA1i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05/05/2021 11:04:03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373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A560D-982D-42D6-A4F3-BD792E901B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01/01/2021 - 08/04/2021</a:t>
            </a:r>
          </a:p>
        </p:txBody>
      </p:sp>
    </p:spTree>
    <p:extLst>
      <p:ext uri="{BB962C8B-B14F-4D97-AF65-F5344CB8AC3E}">
        <p14:creationId xmlns:p14="http://schemas.microsoft.com/office/powerpoint/2010/main" val="365078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35445-40C0-41CA-8772-8C9A2B545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Lynx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5CB474-8B26-46B5-99C3-248647F175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0676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462132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444159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85666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811459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5889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7175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0085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65115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7487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07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 @lynx - 2021-05-14 16:21:34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Smell Iconic for the summer 😎
#WIN a year’s supply of Lynx and a £100 voucher! 
To enter:
☀️ Follow @Lynx on Twitter
☀️ Retweet this tweet 
#TheNewLynxEffect
18+ GB only. Ts&amp;amp;Cs: bit.ly/LynxTsCs pic.twitter.com/oJhoy8jnrP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07/18/2021 04:04:27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13.1474 %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571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E5164-F71F-4ADF-982E-CBFF98D04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01/01/2021 - 08/04/2021</a:t>
            </a:r>
          </a:p>
        </p:txBody>
      </p:sp>
    </p:spTree>
    <p:extLst>
      <p:ext uri="{BB962C8B-B14F-4D97-AF65-F5344CB8AC3E}">
        <p14:creationId xmlns:p14="http://schemas.microsoft.com/office/powerpoint/2010/main" val="30848955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834</Words>
  <Application>Microsoft Office PowerPoint</Application>
  <PresentationFormat>On-screen Show (4:3)</PresentationFormat>
  <Paragraphs>321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Overall All Posts Table | Lynx - 1 of 11</vt:lpstr>
      <vt:lpstr>Overall All Posts Table | Lynx - 2 of 11</vt:lpstr>
      <vt:lpstr>Overall All Posts Table | Lynx - 3 of 11</vt:lpstr>
      <vt:lpstr>Overall All Posts Table | Lynx - 4 of 11</vt:lpstr>
      <vt:lpstr>Overall All Posts Table | Lynx - 5 of 11</vt:lpstr>
      <vt:lpstr>Overall All Posts Table | Lynx - 6 of 11</vt:lpstr>
      <vt:lpstr>Overall All Posts Table | Lynx - 7 of 11</vt:lpstr>
      <vt:lpstr>Overall All Posts Table | Lynx - 8 of 11</vt:lpstr>
      <vt:lpstr>Overall All Posts Table | Lynx - 9 of 11</vt:lpstr>
      <vt:lpstr>Overall All Posts Table | Lynx - 10 of 11</vt:lpstr>
      <vt:lpstr>Overall All Posts Table | Lynx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All Posts Table | Lynx - 1 of 11</dc:title>
  <dc:creator>Frederik Peiniger</dc:creator>
  <cp:lastModifiedBy>Frederik Peiniger</cp:lastModifiedBy>
  <cp:revision>1</cp:revision>
  <dcterms:created xsi:type="dcterms:W3CDTF">2021-08-04T09:00:10Z</dcterms:created>
  <dcterms:modified xsi:type="dcterms:W3CDTF">2021-08-04T09:02:07Z</dcterms:modified>
</cp:coreProperties>
</file>