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7B03-6993-45B5-AAB8-40CBEFAA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DD980-7D89-4B40-B8BD-3E4E7D87E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214750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27943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49130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75544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075391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43045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5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9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6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08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7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4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0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1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3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38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7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D188F-B3CD-4981-8E19-780EB5D90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80330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102C0-234E-492C-8FCC-2580B3D26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7E7136-5382-410C-BCD0-F4DA89EDC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43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707373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6170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99124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45385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01716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0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8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4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5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2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8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6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5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1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19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5208B-7756-4093-91A3-2953EC156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5088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FB61F-CE12-40DD-8B5C-595EB291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7A44D-337A-4F2D-8674-845135BB1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786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216954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38501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43317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00439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607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6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1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6DFD4-4E75-4119-BE75-B64DE1019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60502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Demographic Groups Q2 2021 VS Q1 2021 | Simple Instagram - 1 of 3</vt:lpstr>
      <vt:lpstr>Instagram Demographic Groups Q2 2021 VS Q1 2021 | Simple Instagram - 2 of 3</vt:lpstr>
      <vt:lpstr>Instagram Demographic Groups Q2 2021 VS Q1 2021 | Simple Instagram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Demographic Groups Q2 2021 VS Q1 2021 | Simple Instagram - 1 of 3</dc:title>
  <dc:creator>Frederik Peiniger</dc:creator>
  <cp:lastModifiedBy>Frederik Peiniger</cp:lastModifiedBy>
  <cp:revision>1</cp:revision>
  <dcterms:created xsi:type="dcterms:W3CDTF">2021-07-21T15:58:01Z</dcterms:created>
  <dcterms:modified xsi:type="dcterms:W3CDTF">2021-07-21T15:58:29Z</dcterms:modified>
</cp:coreProperties>
</file>