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15F0B-9350-439D-9866-AE8226EE6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Demographic Groups Q2 2021 VS Q1 2021 | Simple Instagram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EF00F-4488-4DAB-B153-FCC8BAC3C4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0377774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723225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20333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61471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6542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3912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Q2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Q1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6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43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49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27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49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4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4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Female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69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4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32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391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64BDF-B486-4360-B97A-F50853FEB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12/22/2020 - 06/30/2021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0657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DD6A9-03C2-481D-9CBE-C8EEC942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Demographic Groups Q2 2021 VS Q1 2021 | Simple Instagram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1F18B1-A05C-4F56-B76F-E416EEB37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334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825448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44648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38638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535912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38953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Q2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Q1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56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3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6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6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4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3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85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8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79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242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9EDAE-F5B3-4BF9-BB5F-A7BB54BE6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12/22/2020 - 06/30/2021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75425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1DACB-5E3F-409A-A8E0-D2BE2EF47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Demographic Groups Q2 2021 VS Q1 2021 | Simple Instagram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E9DAA-20C9-4521-8EA7-E35524ADE7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402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581741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55841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37040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917903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63626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Q2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Q1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96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simpleskin Unknown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24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24DC8-21F5-42A3-8282-68B101C2A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12/22/2020 - 06/30/2021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23521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126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Demographic Groups Q2 2021 VS Q1 2021 | Simple Instagram - 1 of 3</vt:lpstr>
      <vt:lpstr>Instagram Demographic Groups Q2 2021 VS Q1 2021 | Simple Instagram - 2 of 3</vt:lpstr>
      <vt:lpstr>Instagram Demographic Groups Q2 2021 VS Q1 2021 | Simple Instagram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Demographic Groups Q2 2021 VS Q1 2021 | Simple Instagram - 1 of 3</dc:title>
  <dc:creator>Frederik Peiniger</dc:creator>
  <cp:lastModifiedBy>Frederik Peiniger</cp:lastModifiedBy>
  <cp:revision>1</cp:revision>
  <dcterms:created xsi:type="dcterms:W3CDTF">2021-07-21T15:46:37Z</dcterms:created>
  <dcterms:modified xsi:type="dcterms:W3CDTF">2021-07-21T15:47:05Z</dcterms:modified>
</cp:coreProperties>
</file>