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7C632-A2B9-4B56-BAE3-50406438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Q2 2021 VS Q1 2021 | Rexona Instagram Accounts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014901-F8E0-492F-9D58-BE7262B6F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217389"/>
              </p:ext>
            </p:extLst>
          </p:nvPr>
        </p:nvGraphicFramePr>
        <p:xfrm>
          <a:off x="457200" y="1731963"/>
          <a:ext cx="814730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3286237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02627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74914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12316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840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7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9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rexona_de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rexona_id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1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rexonabrasil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0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77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4B523-A15E-44E2-A41B-4A3DC5747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900876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Q2 2021 VS Q1 2021 | Rexona Instagram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Q2 2021 VS Q1 2021 | Rexona Instagram Accounts</dc:title>
  <dc:creator>Frederik Peiniger</dc:creator>
  <cp:lastModifiedBy>Frederik Peiniger</cp:lastModifiedBy>
  <cp:revision>1</cp:revision>
  <dcterms:created xsi:type="dcterms:W3CDTF">2021-07-16T09:46:50Z</dcterms:created>
  <dcterms:modified xsi:type="dcterms:W3CDTF">2021-07-16T09:46:57Z</dcterms:modified>
</cp:coreProperties>
</file>