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3"/>
      <p:bold r:id="rId14"/>
      <p:italic r:id="rId15"/>
      <p:boldItalic r:id="rId1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6" d="100"/>
          <a:sy n="76" d="100"/>
        </p:scale>
        <p:origin x="25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6/28/2021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6/28/2021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6/28/2021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6/28/2021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6/28/2021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6/28/2021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6/28/2021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6/28/2021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6/28/2021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6/28/2021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B4E4B8-A194-46AF-B73E-D11F179394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| Conny - 1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4A0BCE9-4F28-45D3-9FF5-304D31DE36A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81058673"/>
              </p:ext>
            </p:extLst>
          </p:nvPr>
        </p:nvGraphicFramePr>
        <p:xfrm>
          <a:off x="457200" y="1731963"/>
          <a:ext cx="8065008" cy="3810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2431096707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41856369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64704300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80060885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64526551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05469533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68271160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92925966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07150102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00600882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35725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@ryanbonnici - 2021-06-25 22:50:24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marketing is art serving capitalism.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06/26/2021 20:08:43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0.0855 %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743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@daratreseder - 2021-06-25 22:25:28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RT @alextoussaint25: Yooooo tomorrow’s Club Bangers playlist is wild‼️😂🔥🙌🏾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06/28/2021 02:08:29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83979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@ryanbonnici - 2021-06-25 21:18:30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who in the #MarketingTwitter community is based outta nyc, cuz ya boy needs some friends https://t.co/kMSXsAjv3z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06/26/2021 20:08:43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0.0315 %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87629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@ryanbonnici - 2021-06-25 20:51:59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36 hours on the road and I’m finally in #NYC with the 🐶s. Wifey &amp;amp; kiddo arriving tonight. Moving into new home on Tuesday. Who’s in NYC and wants to meet up!? #finally #nevermovingagain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06/28/2021 08:08:49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0.1575 %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226157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964F797-212F-462B-8FA2-B49C6A37032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06/18/2021 - 06/25/2021</a:t>
            </a:r>
          </a:p>
        </p:txBody>
      </p:sp>
    </p:spTree>
    <p:extLst>
      <p:ext uri="{BB962C8B-B14F-4D97-AF65-F5344CB8AC3E}">
        <p14:creationId xmlns:p14="http://schemas.microsoft.com/office/powerpoint/2010/main" val="28492537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57C663-8337-4640-8BC0-4C9006DB77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| Conny - 2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C34835D-0969-49EF-AD8A-5CFC3E5DFB6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9225074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437313355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7586510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7771567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88948304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38666688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28506844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39074341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74437003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63047886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20526146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04732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@daratreseder - 2021-06-25 19:09:57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RT @onepeloton: who's a Peloton Member? i'm trying to see something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06/28/2021 14:09:37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51859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@ConnyBraams - 2021-06-25 14:14:42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Brands have the power to make a positive difference &amp;amp; grow. A great example from @Knorr helping to transform concrete rooftops into sustainable food gardens for underprivileged farmers across Egypt.
A well-deserved Silver Media Lion Award too 🎉. #CannesLions2021 https://t.co/afBpzPcy4g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https://pbs.twimg.com/ext_tw_video_thumb/1408380133090734080/pu/img/3xnOgEaHIExaG8GW.jpg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06/28/2021 02:09:53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1.7897 %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713819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8B090EC-A612-4430-94EA-3685917E988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06/18/2021 - 06/25/2021</a:t>
            </a:r>
          </a:p>
        </p:txBody>
      </p:sp>
    </p:spTree>
    <p:extLst>
      <p:ext uri="{BB962C8B-B14F-4D97-AF65-F5344CB8AC3E}">
        <p14:creationId xmlns:p14="http://schemas.microsoft.com/office/powerpoint/2010/main" val="24708418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948FE2-2CA4-4F3E-ABD1-71ABA2C913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| Conny - 3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4F756A3-680E-47DD-A1B0-73BD2663FEC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5100694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2430050926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6204075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07638527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16824233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384682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68973158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95087784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35165888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27629592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08597554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98624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@ConnyBraams - 2021-06-25 12:21:42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RT @Unilever: We’re thrilled that Dirt is Good has just picked up two prestigious @WARCEditors Effectiveness Awards for its cleanest, greenest launch yet:
🏆 Purpose
🏆 Sustainability
Check out the campaign 👇 
https://t.co/FmQdVxW6t7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06/27/2021 08:10:23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32789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@ConnyBraams - 2021-06-25 12:20:45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RT @adage: Unilever’s Degree Inclusive deodorant for people with visual and upper-limb motor disabilities won the Cannes Lions Innovation Grand Prix, from agency Wunderman Thompson, Buenos Aires. https://t.co/aoPMIGQfxN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06/28/2021 02:09:53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197793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C0BC711-B03E-465C-B094-4822DA61B3A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06/18/2021 - 06/25/2021</a:t>
            </a:r>
          </a:p>
        </p:txBody>
      </p:sp>
    </p:spTree>
    <p:extLst>
      <p:ext uri="{BB962C8B-B14F-4D97-AF65-F5344CB8AC3E}">
        <p14:creationId xmlns:p14="http://schemas.microsoft.com/office/powerpoint/2010/main" val="2146342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6C496E-ABC2-4956-9124-495DE5DAFA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| Conny - 4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AE488F1-7B4C-41CB-8FE8-CBD02CCC038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3556727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626189377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65225267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65507950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69134269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1683213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79683802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97144103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70024841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71101445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3134582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19928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@ConnyBraams - 2021-06-24 11:20:25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RT @WARCEditors: We spoke to @Unilever’s Chief Digital and Marketing Officer, @ConnyBraams, about the #FMCG giant’s approach to growth in #digital channels. 
Interview by @anna__hamill - https://t.co/Yor7RXUNba 
#Marketing #BrandBuilding #DigitalCommerce #Unilever https://t.co/npqv2PwBeW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06/25/2021 14:11:57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74197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@ryanbonnici - 2021-06-24 00:58:29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RT @TheOnion: Mom Packs Encouraging Note In Own Lunch https://t.co/QSH1pmlb2I https://t.co/dJWg69MTIp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https://pbs.twimg.com/media/E4kWgVwWYAMZ--p.jpg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06/28/2021 14:09:39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99293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24FCCED-26FD-49C9-BE25-024D266532A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06/18/2021 - 06/25/2021</a:t>
            </a:r>
          </a:p>
        </p:txBody>
      </p:sp>
    </p:spTree>
    <p:extLst>
      <p:ext uri="{BB962C8B-B14F-4D97-AF65-F5344CB8AC3E}">
        <p14:creationId xmlns:p14="http://schemas.microsoft.com/office/powerpoint/2010/main" val="10124750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ED63E9-B4E3-44F3-8DD6-BFBA4A1708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| Conny - 5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1E7BAAE-E274-495A-9E0E-73E6E24D1AF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3807367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4002919930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93567805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73331576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84548321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96602187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52968833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89930668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03800169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22955509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64247575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38641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@ConnyBraams - 2021-06-23 18:30:01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Get Real. Do Good. Be Unmissable. 
The time to make a difference is now.
#UniquelyUnilever 
#CannesLions2021 https://t.co/26vaqlTP49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06/25/2021 20:08:03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2.9279 %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79861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@fer_machado123 - 2021-06-23 15:26:04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27 Lions for @BurgerKing (including 4 GPs). 9 Lions for @PopeyesChicken (including 2 Golds). And that’s what we know so far. Amazing outcome from a marketing team and partner agencies who always aim high when it comes to #creativity. https://t.co/UOz1nDzenX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https://pbs.twimg.com/media/E4kf46kX0AIo7tJ.jpg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06/27/2021 20:09:44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1.0505 %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476681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B23D891-180D-4947-A295-437C95031A2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06/18/2021 - 06/25/2021</a:t>
            </a:r>
          </a:p>
        </p:txBody>
      </p:sp>
    </p:spTree>
    <p:extLst>
      <p:ext uri="{BB962C8B-B14F-4D97-AF65-F5344CB8AC3E}">
        <p14:creationId xmlns:p14="http://schemas.microsoft.com/office/powerpoint/2010/main" val="1961324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A0FEF0-A2F9-457E-8EDE-3133A801AC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| Conny - 6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4AE013C-0A98-4764-8480-741C950477E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5511412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3433365173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14529892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40873655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93044764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56150782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37147801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46309492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24439333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43288937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96414623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69036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@daratreseder - 2021-06-23 14:18:35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RT @onepeloton: Align your team mentally and physically with our brand-new Peloton Corporate Wellness—the MVP of all wellness programs! Get special offers for your organization so your team can connect over yoga, meditation and more. Starting is simple. Learn more: https://t.co/Mrwr9BsyT4 https://t.co/hEdjYzLwRH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06/27/2021 02:08:58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8110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@ryanbonnici - 2021-06-23 14:16:19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I’m driving from Chicago to NYC today/tomorrow. What podcasts do I have to listen to?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06/25/2021 02:08:07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0.0855 %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634915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6CD8D6F-1A9C-4856-B54D-4F3B4C233A7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06/18/2021 - 06/25/2021</a:t>
            </a:r>
          </a:p>
        </p:txBody>
      </p:sp>
    </p:spTree>
    <p:extLst>
      <p:ext uri="{BB962C8B-B14F-4D97-AF65-F5344CB8AC3E}">
        <p14:creationId xmlns:p14="http://schemas.microsoft.com/office/powerpoint/2010/main" val="226358685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FC9D34-B720-460F-AACC-A8A6CD66AE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| Conny - 7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ED9520E-74AD-4909-8E80-07261F06A0D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1849807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2657666698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95347386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43802359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78230982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66653408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90783085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03753142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87841415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11972854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96118883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45287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@aliciatillman - 2021-06-23 07:12:22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RT @toprank: 5 vibrant takes on the potent power #authenticity holds in the best #B2Bmarketing with insights from some of the top innovators in marketing including: @aliciatillman @eaustin892 @Konstanze @mountaintopdata and @chassan. 
@lanerellis shares ▶️ https://t.co/y1JXBYjFn6 https://t.co/Q0qBqxDGEJ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06/24/2021 20:07:50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70842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@ryanbonnici - 2021-06-23 02:45:27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RT @godardabel: I'm thrilled to announce G2 has raised 7M in Series D funding to accelerate our growth as the world's largest software marketplace.  Thank you to the entire G2 global software community. 🙏 https://t.co/1oNWZQ11rT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06/25/2021 20:07:14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634271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BE0ECD0-B591-4ED5-96F2-7045BD5B489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06/18/2021 - 06/25/2021</a:t>
            </a:r>
          </a:p>
        </p:txBody>
      </p:sp>
    </p:spTree>
    <p:extLst>
      <p:ext uri="{BB962C8B-B14F-4D97-AF65-F5344CB8AC3E}">
        <p14:creationId xmlns:p14="http://schemas.microsoft.com/office/powerpoint/2010/main" val="352926421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9D8D03-9555-45BE-886C-A0DFA475AF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| Conny - 8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031BC3E-9304-45BE-9F56-7BBAC346133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6609702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512080655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424081157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13022410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81019602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66301974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51929990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32264947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48841117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32222766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60552635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1003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@leslieberland - 2021-06-22 21:02:15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RT @Variety: Twitter Promises Generous Revenue Split for ‘Super Follows’ Subscriptions, Ticketed Spaces https://t.co/fvjxRG1ttg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06/25/2021 08:07:56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82163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@ryanbonnici - 2021-06-22 21:02:06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RT @chrija: Awesome sessions at the virtual P9 Family Summit today!
Thank you again, @aprildunford @briannekimmel @rorywoodbridge! https:/…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06/23/2021 20:09:48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13005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@ryanbonnici - 2021-06-22 21:01:29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RT @whereby: Head to our blog to read how Toronto-based DJ @ohyeahpaulchin  changed his career  in the midst of a global pandemic and why @whereby is his go-to video meetings solution  ➡️ https://t.co/YS56P7oaqb #remotework https://t.co/sWYFEI0yGY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06/23/2021 02:07:27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843962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590DA0D-4E37-480C-A4BF-90C6AAF5651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06/18/2021 - 06/25/2021</a:t>
            </a:r>
          </a:p>
        </p:txBody>
      </p:sp>
    </p:spTree>
    <p:extLst>
      <p:ext uri="{BB962C8B-B14F-4D97-AF65-F5344CB8AC3E}">
        <p14:creationId xmlns:p14="http://schemas.microsoft.com/office/powerpoint/2010/main" val="22454885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70AAC2-8BEB-423D-A4CA-B72258E0C8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| Conny - 9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64FB2F5-C83D-4363-A50B-F4B090A5CEC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2230780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3914110698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51772813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90686475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3571773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39739857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18654163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42100833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58183909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72165572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98373741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82063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@ryanbonnici - 2021-06-22 21:00:35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RT @emergencecap: Another Chicago-founded company officially moves to unicorn status: G2 raises a 7M Series D at a valuation of .1B! We're incredibly proud to back @godardabel &amp;amp; Team as they continue to build the world's largest software marketplace. 🎉 Congratulations! https://t.co/TDFYYQ7jB6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06/23/2021 02:07:27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9021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@ryanbonnici - 2021-06-22 18:45:39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RT @G2dotcom: We have exciting news to share: 
7M in Series D funding ✅
.1B valuation  ✅
Thank you to the entire G2 community of buye…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06/27/2021 20:09:40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466637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9B8B671-FAA8-4922-A403-8937D39176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06/18/2021 - 06/25/2021</a:t>
            </a:r>
          </a:p>
        </p:txBody>
      </p:sp>
    </p:spTree>
    <p:extLst>
      <p:ext uri="{BB962C8B-B14F-4D97-AF65-F5344CB8AC3E}">
        <p14:creationId xmlns:p14="http://schemas.microsoft.com/office/powerpoint/2010/main" val="281375366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DC2DF6-6B01-4C61-9C5B-5DEF530A13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| Conny - 10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127FD0E-C89F-4FBF-9678-4C2A9D00AD6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7375520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2179961640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34549609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1083779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54800887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69343759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03389556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38682498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0647245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76609121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53972152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6412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@ryanbonnici - 2021-06-22 18:45:34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If you’re looking for an amazing inbound/content marketing leader for your team, @emilytlentz is the 🦄 you have been looking for. https://t.co/bVGC6TQUE4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06/23/2021 20:09:48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0.0450 %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24769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@fer_machado123 - 2021-06-22 18:13:03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Not one, not two, but NINE @Cannes_Lions for @PopeyesChicken 🤯 Congrats to the awesome #Popeyes marketing team, @gutmiami and @GSDM. https://t.co/XtsjFtkylZ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https://pbs.twimg.com/media/E4f8hftXEAkX2Ol.jpg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Cannes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06/28/2021 08:08:54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0.8439 %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45922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@ConnyBraams - 2021-06-22 18:02:09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RT @Unilever: Purposeful, sustainable and delivering business results – exactly the sort of awards we care about. 
Thank you @WARCEditors.…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06/25/2021 14:11:57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499048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B129C79-038B-499A-B19F-2650862B315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06/18/2021 - 06/25/2021</a:t>
            </a:r>
          </a:p>
        </p:txBody>
      </p:sp>
    </p:spTree>
    <p:extLst>
      <p:ext uri="{BB962C8B-B14F-4D97-AF65-F5344CB8AC3E}">
        <p14:creationId xmlns:p14="http://schemas.microsoft.com/office/powerpoint/2010/main" val="331073025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A7DF33-AEE5-46AD-AEE2-2B01761038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| Conny - 11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88EF59B-0907-4AB2-92B3-316259BBB4B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9420030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1217487264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53281785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44791795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22660614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08457729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08274430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08693914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6713737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12869989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71629575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62338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@ryanbonnici - 2021-06-22 17:32:32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F*ck yes - feeling so proud for everyone past/present/future who helped make @G2dotcom the #1 place in the world for B2B software buyers 🚀
Looks like that IPO dream may actually become a reality @godardabel 💪🏼 https://t.co/MOMhLZfjKB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06/25/2021 08:08:28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0.1799 %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608926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99A099A-F12A-4120-8510-AC208259A54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06/18/2021 - 06/25/2021</a:t>
            </a:r>
          </a:p>
        </p:txBody>
      </p:sp>
    </p:spTree>
    <p:extLst>
      <p:ext uri="{BB962C8B-B14F-4D97-AF65-F5344CB8AC3E}">
        <p14:creationId xmlns:p14="http://schemas.microsoft.com/office/powerpoint/2010/main" val="202198576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3</TotalTime>
  <Words>807</Words>
  <Application>Microsoft Office PowerPoint</Application>
  <PresentationFormat>On-screen Show (4:3)</PresentationFormat>
  <Paragraphs>358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Arial</vt:lpstr>
      <vt:lpstr>Calibri</vt:lpstr>
      <vt:lpstr>quintly_template</vt:lpstr>
      <vt:lpstr>Twitter Own and Retweeted Tweets Table | Conny - 1 of 11</vt:lpstr>
      <vt:lpstr>Twitter Own and Retweeted Tweets Table | Conny - 2 of 11</vt:lpstr>
      <vt:lpstr>Twitter Own and Retweeted Tweets Table | Conny - 3 of 11</vt:lpstr>
      <vt:lpstr>Twitter Own and Retweeted Tweets Table | Conny - 4 of 11</vt:lpstr>
      <vt:lpstr>Twitter Own and Retweeted Tweets Table | Conny - 5 of 11</vt:lpstr>
      <vt:lpstr>Twitter Own and Retweeted Tweets Table | Conny - 6 of 11</vt:lpstr>
      <vt:lpstr>Twitter Own and Retweeted Tweets Table | Conny - 7 of 11</vt:lpstr>
      <vt:lpstr>Twitter Own and Retweeted Tweets Table | Conny - 8 of 11</vt:lpstr>
      <vt:lpstr>Twitter Own and Retweeted Tweets Table | Conny - 9 of 11</vt:lpstr>
      <vt:lpstr>Twitter Own and Retweeted Tweets Table | Conny - 10 of 11</vt:lpstr>
      <vt:lpstr>Twitter Own and Retweeted Tweets Table | Conny - 11 of 11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Own and Retweeted Tweets Table | Conny - 1 of 11</dc:title>
  <dc:creator>Frederik Peiniger</dc:creator>
  <cp:lastModifiedBy>Frederik Peiniger</cp:lastModifiedBy>
  <cp:revision>1</cp:revision>
  <dcterms:created xsi:type="dcterms:W3CDTF">2021-06-28T15:11:26Z</dcterms:created>
  <dcterms:modified xsi:type="dcterms:W3CDTF">2021-06-28T15:14:37Z</dcterms:modified>
</cp:coreProperties>
</file>