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3237-8BED-4057-981E-D635B4BB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B5059-ECC2-4315-B49F-61E9B0FE44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311837"/>
              </p:ext>
            </p:extLst>
          </p:nvPr>
        </p:nvGraphicFramePr>
        <p:xfrm>
          <a:off x="457200" y="1731963"/>
          <a:ext cx="8065008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592814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2389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7418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0839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2440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6643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8827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3040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403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9899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4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- 2021-06-25 22:50:24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marketing is art serving capitalism.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20:08:43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62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@daratreseder - 2021-06-25 22:25:28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@alextoussaint25: Yooooo tomorrow’s Club Bangers playlist is wild‼️😂🔥🙌🏾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02:08:29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85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- 2021-06-25 21:18:30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in the #MarketingTwitter community is based outta nyc, cuz ya boy needs some friends https://t.co/kMSXsAjv3z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20:08:43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9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- 2021-06-25 20:51:59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36 hours on the road and I’m finally in #NYC with the 🐶s. Wifey &amp;amp; kiddo arriving tonight. Moving into new home on Tuesday. Who’s in NYC and wants to meet up!? #finally #nevermovingagain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08:08:49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12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A4B59-EF66-4B3B-A0F5-4E57D9850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583616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FB5DF-DEE0-45CF-A99A-D82105601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720042-D71D-42EF-BFC8-ADEFBDB55A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583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842827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9700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2069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6451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3989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9458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9225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3083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8890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145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03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@daratreseder - 2021-06-25 19:09:57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@onepeloton: who's a Peloton Member? i'm trying to see something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14:09:37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76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- 2021-06-25 14:14:42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Brands have the power to make a positive difference &amp;amp; grow. A great example from @Knorr helping to transform concrete rooftops into sustainable food gardens for underprivileged farmers across Egypt.
A well-deserved Silver Media Lion Award too 🎉. #CannesLions2021 https://t.co/afBpzPcy4g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https://pbs.twimg.com/ext_tw_video_thumb/1408380133090734080/pu/img/3xnOgEaHIExaG8GW.jpg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02:09:53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78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0B03B-B540-4A02-9DA6-4CBD7282C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559405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981C7-6BFC-4CDD-9F8C-0C0053F02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419B8-EB6E-4A7B-A11A-6D243BA308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450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107516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4282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0999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4315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2743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522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9495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73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0112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6734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77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- 2021-06-25 12:21:42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@Unilever: We’re thrilled that Dirt is Good has just picked up two prestigious @WARCEditors Effectiveness Awards for its cleanest, greenest launch yet:
🏆 Purpose
🏆 Sustainability
Check out the campaign 👇 
https://t.co/FmQdVxW6t7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08:10:23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14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- 2021-06-25 12:20:45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@adage: Unilever’s Degree Inclusive deodorant for people with visual and upper-limb motor disabilities won the Cannes Lions Innovation Grand Prix, from agency Wunderman Thompson, Buenos Aires. https://t.co/aoPMIGQfxN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02:09:53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434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7ECCD-B364-4CB4-A91A-8FFFF4E1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09667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A867A-66DB-4476-BE3D-03A375ED7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9E311-A70B-411B-BD25-0B3EC2ED1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860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615747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7671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4784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86882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3520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083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1492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2980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9432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6330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3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- 2021-06-24 11:20:25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@WARCEditors: We spoke to @Unilever’s Chief Digital and Marketing Officer, @ConnyBraams, about the #FMCG giant’s approach to growth in #digital channels. 
Interview by @anna__hamill - https://t.co/Yor7RXUNba 
#Marketing #BrandBuilding #DigitalCommerce #Unilever https://t.co/npqv2PwBeW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14:11:57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0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- 2021-06-24 00:58:29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@TheOnion: Mom Packs Encouraging Note In Own Lunch https://t.co/QSH1pmlb2I https://t.co/dJWg69MTIp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https://pbs.twimg.com/media/E4kWgVwWYAMZ--p.jpg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14:09:39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012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84672-1977-41C2-8477-DE04C8073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63876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1D776-1D8E-4E52-B40E-99DE5C22C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384526-6E4A-48AE-8973-EF7132F45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019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633190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8986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2029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6826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6838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608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0976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7844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6411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417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7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- 2021-06-23 18:30:01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Real. Do Good. Be Unmissable. 
The time to make a difference is now.
#UniquelyUnilever 
#CannesLions2021 https://t.co/26vaqlTP49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20:08:03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3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@fer_machado123 - 2021-06-23 15:26:04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27 Lions for @BurgerKing (including 4 GPs). 9 Lions for @PopeyesChicken (including 2 Golds). And that’s what we know so far. Amazing outcome from a marketing team and partner agencies who always aim high when it comes to #creativity. https://t.co/UOz1nDzenX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https://pbs.twimg.com/media/E4kf46kX0AIo7tJ.jpg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20:09:44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511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07EFD-2D5E-4A33-A399-5718683DC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896535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1F208-50C9-490F-B2C4-ABE925881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409BC-A19B-4407-A6DC-FD28CAA2F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27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059717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13264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1138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22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9664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7246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0361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6116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8002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2550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9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@daratreseder - 2021-06-23 14:18:35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@onepeloton: Align your team mentally and physically with our brand-new Peloton Corporate Wellness—the MVP of all wellness programs! Get special offers for your organization so your team can connect over yoga, meditation and more. Starting is simple. Learn more: https://t.co/Mrwr9BsyT4 https://t.co/hEdjYzLwRH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02:08:58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0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- 2021-06-23 14:16:19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I’m driving from Chicago to NYC today/tomorrow. What podcasts do I have to listen to?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02:08:07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147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E250D-A6E1-4765-AE31-9E74C9010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634135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7F291-ED01-4B8F-9FD4-011D4E8C5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4A70A7-B084-490B-A180-6FDA27DB0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196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491596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5700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1184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0091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6884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2850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0364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8904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8541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250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28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@aliciatillman - 2021-06-23 07:12:22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@toprank: 5 vibrant takes on the potent power #authenticity holds in the best #B2Bmarketing with insights from some of the top innovators in marketing including: @aliciatillman @eaustin892 @Konstanze @mountaintopdata and @chassan. 
@lanerellis shares ▶️ https://t.co/y1JXBYjFn6 https://t.co/Q0qBqxDGEJ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06/24/2021 20:07:50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09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- 2021-06-23 02:45:27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@godardabel: I'm thrilled to announce G2 has raised 7M in Series D funding to accelerate our growth as the world's largest software marketplace.  Thank you to the entire G2 global software community. 🙏 https://t.co/1oNWZQ11rT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20:07:14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861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7E53D-DE9C-4123-9695-BA0797332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482623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CA455-F5F1-480F-9669-625F80FE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0AF8E-49BD-4E2F-BE0D-D9E3F3E405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672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340500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8742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5251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4513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310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5983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3995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6492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172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1885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67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@leslieberland - 2021-06-22 21:02:15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@Variety: Twitter Promises Generous Revenue Split for ‘Super Follows’ Subscriptions, Ticketed Spaces https://t.co/fvjxRG1ttg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08:07:56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9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21:02:06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@chrija: Awesome sessions at the virtual P9 Family Summit today!
Thank you again, @aprildunford @briannekimmel @rorywoodbridge! https:/…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20:09:48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6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21:01:29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@whereby: Head to our blog to read how Toronto-based DJ @ohyeahpaulchin  changed his career  in the midst of a global pandemic and why @whereby is his go-to video meetings solution  ➡️ https://t.co/YS56P7oaqb #remotework https://t.co/sWYFEI0yGY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02:07:27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651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4DB7D-BE51-4FFD-86A5-2258F822E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4213137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D3FA-70C7-45A6-B431-AAD83E89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5BD4A-CDCC-4174-B5C0-0A1998009B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6398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44735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59997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7267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8541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9446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7896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2595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7184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6396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2551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22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21:00:35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@emergencecap: Another Chicago-founded company officially moves to unicorn status: G2 raises a 7M Series D at a valuation of .1B! We're incredibly proud to back @godardabel &amp;amp; Team as they continue to build the world's largest software marketplace. 🎉 Congratulations! https://t.co/TDFYYQ7jB6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02:07:27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18:45:39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@G2dotcom: We have exciting news to share: 
7M in Series D funding ✅
.1B valuation  ✅
Thank you to the entire G2 community of buye…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06/27/2021 20:09:40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53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C9E3C-890A-40E5-BAE7-9D7E6DE02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1609287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C33EA-C2A6-4083-A88D-A6E128EA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822D62-618F-4E0E-A58A-46BD280CC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3202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328489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9382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1206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0311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7959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9421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137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9495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0729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8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50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18:45:34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you’re looking for an amazing inbound/content marketing leader for your team, @emilytlentz is the 🦄 you have been looking for. https://t.co/bVGC6TQUE4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06/23/2021 20:09:48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35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@fer_machado123 - 2021-06-22 18:13:03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 one, not two, but NINE @Cannes_Lions for @PopeyesChicken 🤯 Congrats to the awesome #Popeyes marketing team, @gutmiami and @GSDM. https://t.co/XtsjFtkylZ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https://pbs.twimg.com/media/E4f8hftXEAkX2Ol.jpg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08:08:54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4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@ConnyBraams - 2021-06-22 18:02:09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@Unilever: Purposeful, sustainable and delivering business results – exactly the sort of awards we care about. 
Thank you @WARCEditors.…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14:11:57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79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D1794-62F3-41FD-AD8C-470FE4FCD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3350119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C783C-4311-4D99-A389-75CED4784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Conny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72934-01FC-4285-8F37-BB87D3347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2357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489055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8793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7288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0191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5987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320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380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1332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9785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851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30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@ryanbonnici - 2021-06-22 17:32:32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F*ck yes - feeling so proud for everyone past/present/future who helped make @G2dotcom the #1 place in the world for B2B software buyers 🚀
Looks like that IPO dream may actually become a reality @godardabel 💪🏼 https://t.co/MOMhLZfjKB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06/25/2021 08:08:28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627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71354-B0EB-4801-944C-62A1768C2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06/17/2021 - 06/25/2021</a:t>
            </a:r>
          </a:p>
        </p:txBody>
      </p:sp>
    </p:spTree>
    <p:extLst>
      <p:ext uri="{BB962C8B-B14F-4D97-AF65-F5344CB8AC3E}">
        <p14:creationId xmlns:p14="http://schemas.microsoft.com/office/powerpoint/2010/main" val="2003386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807</Words>
  <Application>Microsoft Office PowerPoint</Application>
  <PresentationFormat>On-screen Show (4:3)</PresentationFormat>
  <Paragraphs>358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Twitter Own and Retweeted Tweets Table | Conny - 1 of 11</vt:lpstr>
      <vt:lpstr>Twitter Own and Retweeted Tweets Table | Conny - 2 of 11</vt:lpstr>
      <vt:lpstr>Twitter Own and Retweeted Tweets Table | Conny - 3 of 11</vt:lpstr>
      <vt:lpstr>Twitter Own and Retweeted Tweets Table | Conny - 4 of 11</vt:lpstr>
      <vt:lpstr>Twitter Own and Retweeted Tweets Table | Conny - 5 of 11</vt:lpstr>
      <vt:lpstr>Twitter Own and Retweeted Tweets Table | Conny - 6 of 11</vt:lpstr>
      <vt:lpstr>Twitter Own and Retweeted Tweets Table | Conny - 7 of 11</vt:lpstr>
      <vt:lpstr>Twitter Own and Retweeted Tweets Table | Conny - 8 of 11</vt:lpstr>
      <vt:lpstr>Twitter Own and Retweeted Tweets Table | Conny - 9 of 11</vt:lpstr>
      <vt:lpstr>Twitter Own and Retweeted Tweets Table | Conny - 10 of 11</vt:lpstr>
      <vt:lpstr>Twitter Own and Retweeted Tweets Table | Conny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Conny - 1 of 11</dc:title>
  <dc:creator>Frederik Peiniger</dc:creator>
  <cp:lastModifiedBy>Frederik Peiniger</cp:lastModifiedBy>
  <cp:revision>1</cp:revision>
  <dcterms:created xsi:type="dcterms:W3CDTF">2021-06-28T14:42:28Z</dcterms:created>
  <dcterms:modified xsi:type="dcterms:W3CDTF">2021-06-28T14:45:39Z</dcterms:modified>
</cp:coreProperties>
</file>