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FOX Soul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Sheet1!$A$2:$A$43</c:f>
              <c:numCache>
                <c:formatCode>m/d/yyyy</c:formatCode>
                <c:ptCount val="42"/>
                <c:pt idx="0">
                  <c:v>44206</c:v>
                </c:pt>
                <c:pt idx="1">
                  <c:v>44207</c:v>
                </c:pt>
                <c:pt idx="2">
                  <c:v>44208</c:v>
                </c:pt>
                <c:pt idx="3">
                  <c:v>44209</c:v>
                </c:pt>
                <c:pt idx="4">
                  <c:v>44210</c:v>
                </c:pt>
                <c:pt idx="5">
                  <c:v>44211</c:v>
                </c:pt>
                <c:pt idx="6">
                  <c:v>44212</c:v>
                </c:pt>
                <c:pt idx="7">
                  <c:v>44213</c:v>
                </c:pt>
                <c:pt idx="8">
                  <c:v>44214</c:v>
                </c:pt>
                <c:pt idx="9">
                  <c:v>44215</c:v>
                </c:pt>
                <c:pt idx="10">
                  <c:v>44216</c:v>
                </c:pt>
                <c:pt idx="11">
                  <c:v>44217</c:v>
                </c:pt>
                <c:pt idx="12">
                  <c:v>44218</c:v>
                </c:pt>
                <c:pt idx="13">
                  <c:v>44219</c:v>
                </c:pt>
                <c:pt idx="14">
                  <c:v>44220</c:v>
                </c:pt>
                <c:pt idx="15">
                  <c:v>44221</c:v>
                </c:pt>
                <c:pt idx="16">
                  <c:v>44222</c:v>
                </c:pt>
                <c:pt idx="17">
                  <c:v>44223</c:v>
                </c:pt>
                <c:pt idx="18">
                  <c:v>44224</c:v>
                </c:pt>
                <c:pt idx="19">
                  <c:v>44225</c:v>
                </c:pt>
                <c:pt idx="20">
                  <c:v>44226</c:v>
                </c:pt>
                <c:pt idx="21">
                  <c:v>44227</c:v>
                </c:pt>
                <c:pt idx="22">
                  <c:v>44228</c:v>
                </c:pt>
                <c:pt idx="23">
                  <c:v>44229</c:v>
                </c:pt>
                <c:pt idx="24">
                  <c:v>44230</c:v>
                </c:pt>
                <c:pt idx="25">
                  <c:v>44231</c:v>
                </c:pt>
                <c:pt idx="26">
                  <c:v>44232</c:v>
                </c:pt>
                <c:pt idx="27">
                  <c:v>44233</c:v>
                </c:pt>
                <c:pt idx="28">
                  <c:v>44234</c:v>
                </c:pt>
                <c:pt idx="29">
                  <c:v>44235</c:v>
                </c:pt>
                <c:pt idx="30">
                  <c:v>44236</c:v>
                </c:pt>
                <c:pt idx="31">
                  <c:v>44237</c:v>
                </c:pt>
                <c:pt idx="32">
                  <c:v>44238</c:v>
                </c:pt>
                <c:pt idx="33">
                  <c:v>44239</c:v>
                </c:pt>
                <c:pt idx="34">
                  <c:v>44240</c:v>
                </c:pt>
                <c:pt idx="35">
                  <c:v>44241</c:v>
                </c:pt>
                <c:pt idx="36">
                  <c:v>44242</c:v>
                </c:pt>
                <c:pt idx="37">
                  <c:v>44243</c:v>
                </c:pt>
                <c:pt idx="38">
                  <c:v>44244</c:v>
                </c:pt>
                <c:pt idx="39">
                  <c:v>44245</c:v>
                </c:pt>
                <c:pt idx="40">
                  <c:v>44246</c:v>
                </c:pt>
                <c:pt idx="41">
                  <c:v>44247</c:v>
                </c:pt>
              </c:numCache>
            </c:numRef>
          </c:cat>
          <c:val>
            <c:numRef>
              <c:f>Sheet1!$B$2:$B$43</c:f>
              <c:numCache>
                <c:formatCode>General</c:formatCode>
                <c:ptCount val="42"/>
                <c:pt idx="13">
                  <c:v>219000</c:v>
                </c:pt>
                <c:pt idx="14">
                  <c:v>219000</c:v>
                </c:pt>
                <c:pt idx="15">
                  <c:v>220000</c:v>
                </c:pt>
                <c:pt idx="16">
                  <c:v>221000</c:v>
                </c:pt>
                <c:pt idx="17">
                  <c:v>221000</c:v>
                </c:pt>
                <c:pt idx="18">
                  <c:v>222000</c:v>
                </c:pt>
                <c:pt idx="19">
                  <c:v>223000</c:v>
                </c:pt>
                <c:pt idx="20">
                  <c:v>223000</c:v>
                </c:pt>
                <c:pt idx="21">
                  <c:v>224000</c:v>
                </c:pt>
                <c:pt idx="22">
                  <c:v>225000</c:v>
                </c:pt>
                <c:pt idx="23">
                  <c:v>226000</c:v>
                </c:pt>
                <c:pt idx="24">
                  <c:v>226000</c:v>
                </c:pt>
                <c:pt idx="25">
                  <c:v>227000</c:v>
                </c:pt>
                <c:pt idx="26">
                  <c:v>227000</c:v>
                </c:pt>
                <c:pt idx="27">
                  <c:v>227000</c:v>
                </c:pt>
                <c:pt idx="28">
                  <c:v>228000</c:v>
                </c:pt>
                <c:pt idx="29">
                  <c:v>228000</c:v>
                </c:pt>
                <c:pt idx="30">
                  <c:v>228000</c:v>
                </c:pt>
                <c:pt idx="31">
                  <c:v>229000</c:v>
                </c:pt>
                <c:pt idx="32">
                  <c:v>229000</c:v>
                </c:pt>
                <c:pt idx="33">
                  <c:v>229000</c:v>
                </c:pt>
                <c:pt idx="34">
                  <c:v>230000</c:v>
                </c:pt>
                <c:pt idx="35">
                  <c:v>230000</c:v>
                </c:pt>
                <c:pt idx="36">
                  <c:v>230000</c:v>
                </c:pt>
                <c:pt idx="37">
                  <c:v>230000</c:v>
                </c:pt>
                <c:pt idx="38">
                  <c:v>231000</c:v>
                </c:pt>
                <c:pt idx="39">
                  <c:v>231000</c:v>
                </c:pt>
                <c:pt idx="40">
                  <c:v>231000</c:v>
                </c:pt>
                <c:pt idx="41">
                  <c:v>231000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62-4FB1-B73F-902235E66D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227192"/>
        <c:axId val="262228176"/>
      </c:lineChart>
      <c:dateAx>
        <c:axId val="262227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228176"/>
        <c:crosses val="autoZero"/>
        <c:auto val="1"/>
        <c:lblOffset val="100"/>
        <c:baseTimeUnit val="days"/>
      </c:dateAx>
      <c:valAx>
        <c:axId val="262228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227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B51D1-D3A4-43F6-8F50-7016501E4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FOX Soul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5356F0-DD32-4E72-9480-5E356FDC06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6973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6AA035-7021-454C-8457-8E41EB67D0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01/10/2021 - 02/20/2021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84FFB-53C6-4A9A-9344-701118E7B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9846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Subscribers | FOX Soul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| FOX Soul</dc:title>
  <dc:creator>Frederik Peiniger</dc:creator>
  <cp:lastModifiedBy>Frederik Peiniger</cp:lastModifiedBy>
  <cp:revision>1</cp:revision>
  <dcterms:created xsi:type="dcterms:W3CDTF">2021-02-22T18:28:29Z</dcterms:created>
  <dcterms:modified xsi:type="dcterms:W3CDTF">2021-02-22T18:28:34Z</dcterms:modified>
</cp:coreProperties>
</file>