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E433E-95E2-4C59-87BC-66C25813B30F}"/>
              </a:ext>
            </a:extLst>
          </p:cNvPr>
          <p:cNvSpPr>
            <a:spLocks noGrp="1"/>
          </p:cNvSpPr>
          <p:nvPr>
            <p:ph type="title"/>
          </p:nvPr>
        </p:nvSpPr>
        <p:spPr/>
        <p:txBody>
          <a:bodyPr/>
          <a:lstStyle/>
          <a:p>
            <a:r>
              <a:rPr lang="en-US"/>
              <a:t>Facebook Own Posts Table | Hocsocx - 1 of 5</a:t>
            </a:r>
          </a:p>
        </p:txBody>
      </p:sp>
      <p:graphicFrame>
        <p:nvGraphicFramePr>
          <p:cNvPr id="5" name="Table Placeholder 4">
            <a:extLst>
              <a:ext uri="{FF2B5EF4-FFF2-40B4-BE49-F238E27FC236}">
                <a16:creationId xmlns:a16="http://schemas.microsoft.com/office/drawing/2014/main" id="{2E6E31FE-F4EA-4598-BE4C-7765F932F3F4}"/>
              </a:ext>
            </a:extLst>
          </p:cNvPr>
          <p:cNvGraphicFramePr>
            <a:graphicFrameLocks noGrp="1"/>
          </p:cNvGraphicFramePr>
          <p:nvPr>
            <p:ph type="tbl" sz="quarter" idx="13"/>
            <p:extLst>
              <p:ext uri="{D42A27DB-BD31-4B8C-83A1-F6EECF244321}">
                <p14:modId xmlns:p14="http://schemas.microsoft.com/office/powerpoint/2010/main" val="300291150"/>
              </p:ext>
            </p:extLst>
          </p:nvPr>
        </p:nvGraphicFramePr>
        <p:xfrm>
          <a:off x="457200" y="1731963"/>
          <a:ext cx="7900416" cy="29260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0736624"/>
                    </a:ext>
                  </a:extLst>
                </a:gridCol>
                <a:gridCol w="1399032">
                  <a:extLst>
                    <a:ext uri="{9D8B030D-6E8A-4147-A177-3AD203B41FA5}">
                      <a16:colId xmlns:a16="http://schemas.microsoft.com/office/drawing/2014/main" val="11406996"/>
                    </a:ext>
                  </a:extLst>
                </a:gridCol>
                <a:gridCol w="987552">
                  <a:extLst>
                    <a:ext uri="{9D8B030D-6E8A-4147-A177-3AD203B41FA5}">
                      <a16:colId xmlns:a16="http://schemas.microsoft.com/office/drawing/2014/main" val="919115310"/>
                    </a:ext>
                  </a:extLst>
                </a:gridCol>
                <a:gridCol w="493776">
                  <a:extLst>
                    <a:ext uri="{9D8B030D-6E8A-4147-A177-3AD203B41FA5}">
                      <a16:colId xmlns:a16="http://schemas.microsoft.com/office/drawing/2014/main" val="600493751"/>
                    </a:ext>
                  </a:extLst>
                </a:gridCol>
                <a:gridCol w="493776">
                  <a:extLst>
                    <a:ext uri="{9D8B030D-6E8A-4147-A177-3AD203B41FA5}">
                      <a16:colId xmlns:a16="http://schemas.microsoft.com/office/drawing/2014/main" val="1982710048"/>
                    </a:ext>
                  </a:extLst>
                </a:gridCol>
                <a:gridCol w="493776">
                  <a:extLst>
                    <a:ext uri="{9D8B030D-6E8A-4147-A177-3AD203B41FA5}">
                      <a16:colId xmlns:a16="http://schemas.microsoft.com/office/drawing/2014/main" val="2182564086"/>
                    </a:ext>
                  </a:extLst>
                </a:gridCol>
                <a:gridCol w="493776">
                  <a:extLst>
                    <a:ext uri="{9D8B030D-6E8A-4147-A177-3AD203B41FA5}">
                      <a16:colId xmlns:a16="http://schemas.microsoft.com/office/drawing/2014/main" val="523049918"/>
                    </a:ext>
                  </a:extLst>
                </a:gridCol>
                <a:gridCol w="493776">
                  <a:extLst>
                    <a:ext uri="{9D8B030D-6E8A-4147-A177-3AD203B41FA5}">
                      <a16:colId xmlns:a16="http://schemas.microsoft.com/office/drawing/2014/main" val="138064837"/>
                    </a:ext>
                  </a:extLst>
                </a:gridCol>
                <a:gridCol w="493776">
                  <a:extLst>
                    <a:ext uri="{9D8B030D-6E8A-4147-A177-3AD203B41FA5}">
                      <a16:colId xmlns:a16="http://schemas.microsoft.com/office/drawing/2014/main" val="701371539"/>
                    </a:ext>
                  </a:extLst>
                </a:gridCol>
                <a:gridCol w="493776">
                  <a:extLst>
                    <a:ext uri="{9D8B030D-6E8A-4147-A177-3AD203B41FA5}">
                      <a16:colId xmlns:a16="http://schemas.microsoft.com/office/drawing/2014/main" val="283335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9386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- 2020-10-29 16:47:26</a:t>
                      </a:r>
                      <a:r>
                        <a:rPr kumimoji="0" lang="en-US" sz="1000" b="0" i="0" u="none" strike="noStrike" kern="1200" cap="none" spc="0" normalizeH="0" baseline="0" noProof="0">
                          <a:ln>
                            <a:noFill/>
                          </a:ln>
                          <a:solidFill>
                            <a:prstClr val="black"/>
                          </a:solidFill>
                          <a:effectLst/>
                          <a:uLnTx/>
                          <a:uFillTx/>
                          <a:latin typeface="+mn-lt"/>
                          <a:ea typeface="+mn-ea"/>
                          <a:cs typeface="+mn-cs"/>
                        </a:rPr>
                        <a:t>
 Buy a pair, donate a pair! ❤️
Although we are getting to the end of October, there is still time to participate in SOCKtober! We've extended our Socktober time frame into November so we can continue donating socks to those in need.
.
.
.
#hocsocx #athleticwear #sportsocks #socktober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https://scontent-iad3-1.xx.fbcdn.net/v/t1.0-9/p720x720/123086076_1942721042537086_7556340138523562478_o.jpg?_nc_cat=100&amp;ccb=2&amp;_nc_sid=8024bb&amp;_nc_ohc=7TxxXWG0qeAAX9N6jWn&amp;_nc_ht=scontent-iad3-1.xx&amp;tp=6&amp;oh=5a2d6b044a2e10f63d576dd13f5a1821&amp;oe=5FD33B19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33232577"/>
                  </a:ext>
                </a:extLst>
              </a:tr>
            </a:tbl>
          </a:graphicData>
        </a:graphic>
      </p:graphicFrame>
      <p:sp>
        <p:nvSpPr>
          <p:cNvPr id="4" name="Text Placeholder 3">
            <a:extLst>
              <a:ext uri="{FF2B5EF4-FFF2-40B4-BE49-F238E27FC236}">
                <a16:creationId xmlns:a16="http://schemas.microsoft.com/office/drawing/2014/main" id="{8DD770B8-E061-4773-859F-EE2AD3174AEB}"/>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2264623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047BF-CB49-494F-BA3C-46A34E06C7A3}"/>
              </a:ext>
            </a:extLst>
          </p:cNvPr>
          <p:cNvSpPr>
            <a:spLocks noGrp="1"/>
          </p:cNvSpPr>
          <p:nvPr>
            <p:ph type="title"/>
          </p:nvPr>
        </p:nvSpPr>
        <p:spPr/>
        <p:txBody>
          <a:bodyPr/>
          <a:lstStyle/>
          <a:p>
            <a:r>
              <a:rPr lang="en-US"/>
              <a:t>Facebook Own Posts Table | Hocsocx - 2 of 5</a:t>
            </a:r>
          </a:p>
        </p:txBody>
      </p:sp>
      <p:graphicFrame>
        <p:nvGraphicFramePr>
          <p:cNvPr id="5" name="Table Placeholder 4">
            <a:extLst>
              <a:ext uri="{FF2B5EF4-FFF2-40B4-BE49-F238E27FC236}">
                <a16:creationId xmlns:a16="http://schemas.microsoft.com/office/drawing/2014/main" id="{FC532198-C4D3-4524-AEF1-DD5FFD969E50}"/>
              </a:ext>
            </a:extLst>
          </p:cNvPr>
          <p:cNvGraphicFramePr>
            <a:graphicFrameLocks noGrp="1"/>
          </p:cNvGraphicFramePr>
          <p:nvPr>
            <p:ph type="tbl" sz="quarter" idx="13"/>
            <p:extLst>
              <p:ext uri="{D42A27DB-BD31-4B8C-83A1-F6EECF244321}">
                <p14:modId xmlns:p14="http://schemas.microsoft.com/office/powerpoint/2010/main" val="130378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504688"/>
                    </a:ext>
                  </a:extLst>
                </a:gridCol>
                <a:gridCol w="1399032">
                  <a:extLst>
                    <a:ext uri="{9D8B030D-6E8A-4147-A177-3AD203B41FA5}">
                      <a16:colId xmlns:a16="http://schemas.microsoft.com/office/drawing/2014/main" val="1701650703"/>
                    </a:ext>
                  </a:extLst>
                </a:gridCol>
                <a:gridCol w="987552">
                  <a:extLst>
                    <a:ext uri="{9D8B030D-6E8A-4147-A177-3AD203B41FA5}">
                      <a16:colId xmlns:a16="http://schemas.microsoft.com/office/drawing/2014/main" val="1244012212"/>
                    </a:ext>
                  </a:extLst>
                </a:gridCol>
                <a:gridCol w="493776">
                  <a:extLst>
                    <a:ext uri="{9D8B030D-6E8A-4147-A177-3AD203B41FA5}">
                      <a16:colId xmlns:a16="http://schemas.microsoft.com/office/drawing/2014/main" val="2284798907"/>
                    </a:ext>
                  </a:extLst>
                </a:gridCol>
                <a:gridCol w="493776">
                  <a:extLst>
                    <a:ext uri="{9D8B030D-6E8A-4147-A177-3AD203B41FA5}">
                      <a16:colId xmlns:a16="http://schemas.microsoft.com/office/drawing/2014/main" val="2289952061"/>
                    </a:ext>
                  </a:extLst>
                </a:gridCol>
                <a:gridCol w="493776">
                  <a:extLst>
                    <a:ext uri="{9D8B030D-6E8A-4147-A177-3AD203B41FA5}">
                      <a16:colId xmlns:a16="http://schemas.microsoft.com/office/drawing/2014/main" val="3338807422"/>
                    </a:ext>
                  </a:extLst>
                </a:gridCol>
                <a:gridCol w="493776">
                  <a:extLst>
                    <a:ext uri="{9D8B030D-6E8A-4147-A177-3AD203B41FA5}">
                      <a16:colId xmlns:a16="http://schemas.microsoft.com/office/drawing/2014/main" val="995602140"/>
                    </a:ext>
                  </a:extLst>
                </a:gridCol>
                <a:gridCol w="493776">
                  <a:extLst>
                    <a:ext uri="{9D8B030D-6E8A-4147-A177-3AD203B41FA5}">
                      <a16:colId xmlns:a16="http://schemas.microsoft.com/office/drawing/2014/main" val="404476422"/>
                    </a:ext>
                  </a:extLst>
                </a:gridCol>
                <a:gridCol w="493776">
                  <a:extLst>
                    <a:ext uri="{9D8B030D-6E8A-4147-A177-3AD203B41FA5}">
                      <a16:colId xmlns:a16="http://schemas.microsoft.com/office/drawing/2014/main" val="3229775674"/>
                    </a:ext>
                  </a:extLst>
                </a:gridCol>
                <a:gridCol w="493776">
                  <a:extLst>
                    <a:ext uri="{9D8B030D-6E8A-4147-A177-3AD203B41FA5}">
                      <a16:colId xmlns:a16="http://schemas.microsoft.com/office/drawing/2014/main" val="1379112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33707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- 2020-11-12 17:09:36</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article by Authority Magazine on Founder, Debbie, and her interview touching on "5 Things You Need To Know To Create A Highly Successful E-Commerce Business! Wonderful tips and experiences shared by Debbie! 
https://medium.com/authority-magazine/debbie-lefkowitz-of-hocsocx-5-things-you-need-to-know-to-create-a-highly-successful-e-commerce-9244abc9118b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https://external-iad3-1.xx.fbcdn.net/safe_image.php?d=AQANG6fHU5SEoYwh&amp;w=632&amp;h=632&amp;url=https%3A%2F%2Fmiro.medium.com%2Ffocal%2F1200%2F632%2F25%2F47%2F1%2AltkcZJncUu9pF1xcA99UZg.jpeg&amp;cfs=1&amp;_nc_cb=1&amp;_nc_hash=AQAn8_C6OG39zBLe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11/13/2020 07:08:23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54302169"/>
                  </a:ext>
                </a:extLst>
              </a:tr>
            </a:tbl>
          </a:graphicData>
        </a:graphic>
      </p:graphicFrame>
      <p:sp>
        <p:nvSpPr>
          <p:cNvPr id="4" name="Text Placeholder 3">
            <a:extLst>
              <a:ext uri="{FF2B5EF4-FFF2-40B4-BE49-F238E27FC236}">
                <a16:creationId xmlns:a16="http://schemas.microsoft.com/office/drawing/2014/main" id="{B3E3EBF8-F192-4CD3-896B-55D8F591CB79}"/>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63329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41F02-8ECE-497F-9F6C-37391405D588}"/>
              </a:ext>
            </a:extLst>
          </p:cNvPr>
          <p:cNvSpPr>
            <a:spLocks noGrp="1"/>
          </p:cNvSpPr>
          <p:nvPr>
            <p:ph type="title"/>
          </p:nvPr>
        </p:nvSpPr>
        <p:spPr/>
        <p:txBody>
          <a:bodyPr/>
          <a:lstStyle/>
          <a:p>
            <a:r>
              <a:rPr lang="en-US"/>
              <a:t>Facebook Own Posts Table | Hocsocx - 3 of 5</a:t>
            </a:r>
          </a:p>
        </p:txBody>
      </p:sp>
      <p:graphicFrame>
        <p:nvGraphicFramePr>
          <p:cNvPr id="5" name="Table Placeholder 4">
            <a:extLst>
              <a:ext uri="{FF2B5EF4-FFF2-40B4-BE49-F238E27FC236}">
                <a16:creationId xmlns:a16="http://schemas.microsoft.com/office/drawing/2014/main" id="{A126768E-E585-411E-841A-14855CE657E2}"/>
              </a:ext>
            </a:extLst>
          </p:cNvPr>
          <p:cNvGraphicFramePr>
            <a:graphicFrameLocks noGrp="1"/>
          </p:cNvGraphicFramePr>
          <p:nvPr>
            <p:ph type="tbl" sz="quarter" idx="13"/>
            <p:extLst>
              <p:ext uri="{D42A27DB-BD31-4B8C-83A1-F6EECF244321}">
                <p14:modId xmlns:p14="http://schemas.microsoft.com/office/powerpoint/2010/main" val="4129683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725912"/>
                    </a:ext>
                  </a:extLst>
                </a:gridCol>
                <a:gridCol w="1399032">
                  <a:extLst>
                    <a:ext uri="{9D8B030D-6E8A-4147-A177-3AD203B41FA5}">
                      <a16:colId xmlns:a16="http://schemas.microsoft.com/office/drawing/2014/main" val="2952723275"/>
                    </a:ext>
                  </a:extLst>
                </a:gridCol>
                <a:gridCol w="987552">
                  <a:extLst>
                    <a:ext uri="{9D8B030D-6E8A-4147-A177-3AD203B41FA5}">
                      <a16:colId xmlns:a16="http://schemas.microsoft.com/office/drawing/2014/main" val="4015356610"/>
                    </a:ext>
                  </a:extLst>
                </a:gridCol>
                <a:gridCol w="493776">
                  <a:extLst>
                    <a:ext uri="{9D8B030D-6E8A-4147-A177-3AD203B41FA5}">
                      <a16:colId xmlns:a16="http://schemas.microsoft.com/office/drawing/2014/main" val="1825701636"/>
                    </a:ext>
                  </a:extLst>
                </a:gridCol>
                <a:gridCol w="493776">
                  <a:extLst>
                    <a:ext uri="{9D8B030D-6E8A-4147-A177-3AD203B41FA5}">
                      <a16:colId xmlns:a16="http://schemas.microsoft.com/office/drawing/2014/main" val="362704592"/>
                    </a:ext>
                  </a:extLst>
                </a:gridCol>
                <a:gridCol w="493776">
                  <a:extLst>
                    <a:ext uri="{9D8B030D-6E8A-4147-A177-3AD203B41FA5}">
                      <a16:colId xmlns:a16="http://schemas.microsoft.com/office/drawing/2014/main" val="731144722"/>
                    </a:ext>
                  </a:extLst>
                </a:gridCol>
                <a:gridCol w="493776">
                  <a:extLst>
                    <a:ext uri="{9D8B030D-6E8A-4147-A177-3AD203B41FA5}">
                      <a16:colId xmlns:a16="http://schemas.microsoft.com/office/drawing/2014/main" val="3508130146"/>
                    </a:ext>
                  </a:extLst>
                </a:gridCol>
                <a:gridCol w="493776">
                  <a:extLst>
                    <a:ext uri="{9D8B030D-6E8A-4147-A177-3AD203B41FA5}">
                      <a16:colId xmlns:a16="http://schemas.microsoft.com/office/drawing/2014/main" val="3062341677"/>
                    </a:ext>
                  </a:extLst>
                </a:gridCol>
                <a:gridCol w="493776">
                  <a:extLst>
                    <a:ext uri="{9D8B030D-6E8A-4147-A177-3AD203B41FA5}">
                      <a16:colId xmlns:a16="http://schemas.microsoft.com/office/drawing/2014/main" val="3856396556"/>
                    </a:ext>
                  </a:extLst>
                </a:gridCol>
                <a:gridCol w="493776">
                  <a:extLst>
                    <a:ext uri="{9D8B030D-6E8A-4147-A177-3AD203B41FA5}">
                      <a16:colId xmlns:a16="http://schemas.microsoft.com/office/drawing/2014/main" val="3684094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1932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- 2020-10-28 17:33:55</a:t>
                      </a:r>
                      <a:r>
                        <a:rPr kumimoji="0" lang="en-US" sz="1000" b="0" i="0" u="none" strike="noStrike" kern="1200" cap="none" spc="0" normalizeH="0" baseline="0" noProof="0">
                          <a:ln>
                            <a:noFill/>
                          </a:ln>
                          <a:solidFill>
                            <a:prstClr val="black"/>
                          </a:solidFill>
                          <a:effectLst/>
                          <a:uLnTx/>
                          <a:uFillTx/>
                          <a:latin typeface="+mn-lt"/>
                          <a:ea typeface="+mn-ea"/>
                          <a:cs typeface="+mn-cs"/>
                        </a:rPr>
                        <a:t>
 To the athlete's parent -  you are not unnoticed!❤️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https://scontent-iad3-1.xx.fbcdn.net/v/t1.0-9/s720x720/123100775_1941732349302622_9215007485849270532_o.png?_nc_cat=106&amp;ccb=2&amp;_nc_sid=8024bb&amp;_nc_ohc=WcyR8WxN7rIAX_Tnqat&amp;_nc_ht=scontent-iad3-1.xx&amp;oh=beb8b19d48010717e8da6f6a6081180a&amp;oe=5FD201D0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3902540"/>
                  </a:ext>
                </a:extLst>
              </a:tr>
            </a:tbl>
          </a:graphicData>
        </a:graphic>
      </p:graphicFrame>
      <p:sp>
        <p:nvSpPr>
          <p:cNvPr id="4" name="Text Placeholder 3">
            <a:extLst>
              <a:ext uri="{FF2B5EF4-FFF2-40B4-BE49-F238E27FC236}">
                <a16:creationId xmlns:a16="http://schemas.microsoft.com/office/drawing/2014/main" id="{451410D5-D3D1-4E7B-9A24-C33636E4A305}"/>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430699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DB943-5A80-470F-A6F1-38D11EC37AA5}"/>
              </a:ext>
            </a:extLst>
          </p:cNvPr>
          <p:cNvSpPr>
            <a:spLocks noGrp="1"/>
          </p:cNvSpPr>
          <p:nvPr>
            <p:ph type="title"/>
          </p:nvPr>
        </p:nvSpPr>
        <p:spPr/>
        <p:txBody>
          <a:bodyPr/>
          <a:lstStyle/>
          <a:p>
            <a:r>
              <a:rPr lang="en-US"/>
              <a:t>Facebook Own Posts Table | Hocsocx - 4 of 5</a:t>
            </a:r>
          </a:p>
        </p:txBody>
      </p:sp>
      <p:graphicFrame>
        <p:nvGraphicFramePr>
          <p:cNvPr id="5" name="Table Placeholder 4">
            <a:extLst>
              <a:ext uri="{FF2B5EF4-FFF2-40B4-BE49-F238E27FC236}">
                <a16:creationId xmlns:a16="http://schemas.microsoft.com/office/drawing/2014/main" id="{8882C7BE-627B-4322-B046-E9B0DD83B257}"/>
              </a:ext>
            </a:extLst>
          </p:cNvPr>
          <p:cNvGraphicFramePr>
            <a:graphicFrameLocks noGrp="1"/>
          </p:cNvGraphicFramePr>
          <p:nvPr>
            <p:ph type="tbl" sz="quarter" idx="13"/>
            <p:extLst>
              <p:ext uri="{D42A27DB-BD31-4B8C-83A1-F6EECF244321}">
                <p14:modId xmlns:p14="http://schemas.microsoft.com/office/powerpoint/2010/main" val="1832836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4247378"/>
                    </a:ext>
                  </a:extLst>
                </a:gridCol>
                <a:gridCol w="1399032">
                  <a:extLst>
                    <a:ext uri="{9D8B030D-6E8A-4147-A177-3AD203B41FA5}">
                      <a16:colId xmlns:a16="http://schemas.microsoft.com/office/drawing/2014/main" val="3018040530"/>
                    </a:ext>
                  </a:extLst>
                </a:gridCol>
                <a:gridCol w="987552">
                  <a:extLst>
                    <a:ext uri="{9D8B030D-6E8A-4147-A177-3AD203B41FA5}">
                      <a16:colId xmlns:a16="http://schemas.microsoft.com/office/drawing/2014/main" val="3185072014"/>
                    </a:ext>
                  </a:extLst>
                </a:gridCol>
                <a:gridCol w="493776">
                  <a:extLst>
                    <a:ext uri="{9D8B030D-6E8A-4147-A177-3AD203B41FA5}">
                      <a16:colId xmlns:a16="http://schemas.microsoft.com/office/drawing/2014/main" val="4000570869"/>
                    </a:ext>
                  </a:extLst>
                </a:gridCol>
                <a:gridCol w="493776">
                  <a:extLst>
                    <a:ext uri="{9D8B030D-6E8A-4147-A177-3AD203B41FA5}">
                      <a16:colId xmlns:a16="http://schemas.microsoft.com/office/drawing/2014/main" val="2571352460"/>
                    </a:ext>
                  </a:extLst>
                </a:gridCol>
                <a:gridCol w="493776">
                  <a:extLst>
                    <a:ext uri="{9D8B030D-6E8A-4147-A177-3AD203B41FA5}">
                      <a16:colId xmlns:a16="http://schemas.microsoft.com/office/drawing/2014/main" val="189387294"/>
                    </a:ext>
                  </a:extLst>
                </a:gridCol>
                <a:gridCol w="493776">
                  <a:extLst>
                    <a:ext uri="{9D8B030D-6E8A-4147-A177-3AD203B41FA5}">
                      <a16:colId xmlns:a16="http://schemas.microsoft.com/office/drawing/2014/main" val="3772948417"/>
                    </a:ext>
                  </a:extLst>
                </a:gridCol>
                <a:gridCol w="493776">
                  <a:extLst>
                    <a:ext uri="{9D8B030D-6E8A-4147-A177-3AD203B41FA5}">
                      <a16:colId xmlns:a16="http://schemas.microsoft.com/office/drawing/2014/main" val="3893935342"/>
                    </a:ext>
                  </a:extLst>
                </a:gridCol>
                <a:gridCol w="493776">
                  <a:extLst>
                    <a:ext uri="{9D8B030D-6E8A-4147-A177-3AD203B41FA5}">
                      <a16:colId xmlns:a16="http://schemas.microsoft.com/office/drawing/2014/main" val="1087973564"/>
                    </a:ext>
                  </a:extLst>
                </a:gridCol>
                <a:gridCol w="493776">
                  <a:extLst>
                    <a:ext uri="{9D8B030D-6E8A-4147-A177-3AD203B41FA5}">
                      <a16:colId xmlns:a16="http://schemas.microsoft.com/office/drawing/2014/main" val="1017252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32559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- 2020-09-22 20:23:03</a:t>
                      </a:r>
                      <a:r>
                        <a:rPr kumimoji="0" lang="en-US" sz="1000" b="0" i="0" u="none" strike="noStrike" kern="1200" cap="none" spc="0" normalizeH="0" baseline="0" noProof="0">
                          <a:ln>
                            <a:noFill/>
                          </a:ln>
                          <a:solidFill>
                            <a:prstClr val="black"/>
                          </a:solidFill>
                          <a:effectLst/>
                          <a:uLnTx/>
                          <a:uFillTx/>
                          <a:latin typeface="+mn-lt"/>
                          <a:ea typeface="+mn-ea"/>
                          <a:cs typeface="+mn-cs"/>
                        </a:rPr>
                        <a:t>
 Swinging into the first official day of FALL! 🍂🍁
•
•
•
#hocsocx #slothsocks #swingingintofall #FallSeason #athleticwear #sportspicks #sloths #funsocks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https://scontent-iad3-1.xx.fbcdn.net/v/t1.0-9/s720x720/120082785_1905391306270060_4907062770593698129_n.jpg?_nc_cat=102&amp;ccb=2&amp;_nc_sid=110474&amp;_nc_ohc=Mki5AJqnkKwAX8v0cfv&amp;_nc_ht=scontent-iad3-1.xx&amp;tp=7&amp;oh=ebd0ab957c6c2eac4430ac779d0bfdc6&amp;oe=5FD16E84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8291646"/>
                  </a:ext>
                </a:extLst>
              </a:tr>
            </a:tbl>
          </a:graphicData>
        </a:graphic>
      </p:graphicFrame>
      <p:sp>
        <p:nvSpPr>
          <p:cNvPr id="4" name="Text Placeholder 3">
            <a:extLst>
              <a:ext uri="{FF2B5EF4-FFF2-40B4-BE49-F238E27FC236}">
                <a16:creationId xmlns:a16="http://schemas.microsoft.com/office/drawing/2014/main" id="{7372FDFC-FC59-49BD-AC80-B305BB514161}"/>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879288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09CC-BE0F-4E0B-852B-A51883A920FA}"/>
              </a:ext>
            </a:extLst>
          </p:cNvPr>
          <p:cNvSpPr>
            <a:spLocks noGrp="1"/>
          </p:cNvSpPr>
          <p:nvPr>
            <p:ph type="title"/>
          </p:nvPr>
        </p:nvSpPr>
        <p:spPr/>
        <p:txBody>
          <a:bodyPr/>
          <a:lstStyle/>
          <a:p>
            <a:r>
              <a:rPr lang="en-US"/>
              <a:t>Facebook Own Posts Table | Hocsocx - 5 of 5</a:t>
            </a:r>
          </a:p>
        </p:txBody>
      </p:sp>
      <p:graphicFrame>
        <p:nvGraphicFramePr>
          <p:cNvPr id="5" name="Table Placeholder 4">
            <a:extLst>
              <a:ext uri="{FF2B5EF4-FFF2-40B4-BE49-F238E27FC236}">
                <a16:creationId xmlns:a16="http://schemas.microsoft.com/office/drawing/2014/main" id="{3FEF7D0E-A42E-469E-9D9B-3625ECDD5B1C}"/>
              </a:ext>
            </a:extLst>
          </p:cNvPr>
          <p:cNvGraphicFramePr>
            <a:graphicFrameLocks noGrp="1"/>
          </p:cNvGraphicFramePr>
          <p:nvPr>
            <p:ph type="tbl" sz="quarter" idx="13"/>
            <p:extLst>
              <p:ext uri="{D42A27DB-BD31-4B8C-83A1-F6EECF244321}">
                <p14:modId xmlns:p14="http://schemas.microsoft.com/office/powerpoint/2010/main" val="48560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6441367"/>
                    </a:ext>
                  </a:extLst>
                </a:gridCol>
                <a:gridCol w="1399032">
                  <a:extLst>
                    <a:ext uri="{9D8B030D-6E8A-4147-A177-3AD203B41FA5}">
                      <a16:colId xmlns:a16="http://schemas.microsoft.com/office/drawing/2014/main" val="3256927477"/>
                    </a:ext>
                  </a:extLst>
                </a:gridCol>
                <a:gridCol w="987552">
                  <a:extLst>
                    <a:ext uri="{9D8B030D-6E8A-4147-A177-3AD203B41FA5}">
                      <a16:colId xmlns:a16="http://schemas.microsoft.com/office/drawing/2014/main" val="2124690404"/>
                    </a:ext>
                  </a:extLst>
                </a:gridCol>
                <a:gridCol w="493776">
                  <a:extLst>
                    <a:ext uri="{9D8B030D-6E8A-4147-A177-3AD203B41FA5}">
                      <a16:colId xmlns:a16="http://schemas.microsoft.com/office/drawing/2014/main" val="420550716"/>
                    </a:ext>
                  </a:extLst>
                </a:gridCol>
                <a:gridCol w="493776">
                  <a:extLst>
                    <a:ext uri="{9D8B030D-6E8A-4147-A177-3AD203B41FA5}">
                      <a16:colId xmlns:a16="http://schemas.microsoft.com/office/drawing/2014/main" val="1242691145"/>
                    </a:ext>
                  </a:extLst>
                </a:gridCol>
                <a:gridCol w="493776">
                  <a:extLst>
                    <a:ext uri="{9D8B030D-6E8A-4147-A177-3AD203B41FA5}">
                      <a16:colId xmlns:a16="http://schemas.microsoft.com/office/drawing/2014/main" val="936907981"/>
                    </a:ext>
                  </a:extLst>
                </a:gridCol>
                <a:gridCol w="493776">
                  <a:extLst>
                    <a:ext uri="{9D8B030D-6E8A-4147-A177-3AD203B41FA5}">
                      <a16:colId xmlns:a16="http://schemas.microsoft.com/office/drawing/2014/main" val="3697336482"/>
                    </a:ext>
                  </a:extLst>
                </a:gridCol>
                <a:gridCol w="493776">
                  <a:extLst>
                    <a:ext uri="{9D8B030D-6E8A-4147-A177-3AD203B41FA5}">
                      <a16:colId xmlns:a16="http://schemas.microsoft.com/office/drawing/2014/main" val="1382687854"/>
                    </a:ext>
                  </a:extLst>
                </a:gridCol>
                <a:gridCol w="493776">
                  <a:extLst>
                    <a:ext uri="{9D8B030D-6E8A-4147-A177-3AD203B41FA5}">
                      <a16:colId xmlns:a16="http://schemas.microsoft.com/office/drawing/2014/main" val="984597164"/>
                    </a:ext>
                  </a:extLst>
                </a:gridCol>
                <a:gridCol w="493776">
                  <a:extLst>
                    <a:ext uri="{9D8B030D-6E8A-4147-A177-3AD203B41FA5}">
                      <a16:colId xmlns:a16="http://schemas.microsoft.com/office/drawing/2014/main" val="2575216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8461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Hocsocx - 2020-09-27 17:46:59</a:t>
                      </a:r>
                      <a:r>
                        <a:rPr kumimoji="0" lang="en-US" sz="1000" b="0" i="0" u="none" strike="noStrike" kern="1200" cap="none" spc="0" normalizeH="0" baseline="0" noProof="0">
                          <a:ln>
                            <a:noFill/>
                          </a:ln>
                          <a:solidFill>
                            <a:prstClr val="black"/>
                          </a:solidFill>
                          <a:effectLst/>
                          <a:uLnTx/>
                          <a:uFillTx/>
                          <a:latin typeface="+mn-lt"/>
                          <a:ea typeface="+mn-ea"/>
                          <a:cs typeface="+mn-cs"/>
                        </a:rPr>
                        <a:t>
 Simple socks with top quality and protection ⚡️
.
.
.
#hocsocx #sportsocks #athleticwear #solidwhitesocks #solidsocks #gearupfortheweekahead #shinrashprotection #linersocks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https://scontent-iad3-1.xx.fbcdn.net/v/t1.0-9/s720x720/120236372_1910621952413662_8670161549415086991_o.jpg?_nc_cat=109&amp;ccb=2&amp;_nc_sid=8024bb&amp;_nc_ohc=bIDzYzFYUbEAX_y7mf_&amp;_nc_ht=scontent-iad3-1.xx&amp;tp=7&amp;oh=140b6bbd2e1dbaa577d6b6222f8cc182&amp;oe=5FD0718B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362510"/>
                  </a:ext>
                </a:extLst>
              </a:tr>
            </a:tbl>
          </a:graphicData>
        </a:graphic>
      </p:graphicFrame>
      <p:sp>
        <p:nvSpPr>
          <p:cNvPr id="4" name="Text Placeholder 3">
            <a:extLst>
              <a:ext uri="{FF2B5EF4-FFF2-40B4-BE49-F238E27FC236}">
                <a16:creationId xmlns:a16="http://schemas.microsoft.com/office/drawing/2014/main" id="{EF9B1ED8-0BCA-49E1-9AC5-669E25108A5B}"/>
              </a:ext>
            </a:extLst>
          </p:cNvPr>
          <p:cNvSpPr>
            <a:spLocks noGrp="1"/>
          </p:cNvSpPr>
          <p:nvPr>
            <p:ph type="body" sz="quarter" idx="14"/>
          </p:nvPr>
        </p:nvSpPr>
        <p:spPr/>
        <p:txBody>
          <a:bodyPr/>
          <a:lstStyle/>
          <a:p>
            <a:r>
              <a:rPr lang="en-US"/>
              <a:t>09/14/2020 - 11/12/2020</a:t>
            </a:r>
          </a:p>
        </p:txBody>
      </p:sp>
    </p:spTree>
    <p:extLst>
      <p:ext uri="{BB962C8B-B14F-4D97-AF65-F5344CB8AC3E}">
        <p14:creationId xmlns:p14="http://schemas.microsoft.com/office/powerpoint/2010/main" val="39048949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514</Words>
  <Application>Microsoft Office PowerPoint</Application>
  <PresentationFormat>On-screen Show (4:3)</PresentationFormat>
  <Paragraphs>110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Facebook Own Posts Table | Hocsocx - 1 of 5</vt:lpstr>
      <vt:lpstr>Facebook Own Posts Table | Hocsocx - 2 of 5</vt:lpstr>
      <vt:lpstr>Facebook Own Posts Table | Hocsocx - 3 of 5</vt:lpstr>
      <vt:lpstr>Facebook Own Posts Table | Hocsocx - 4 of 5</vt:lpstr>
      <vt:lpstr>Facebook Own Posts Table | Hocsocx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Hocsocx - 1 of 5</dc:title>
  <dc:creator>Frederik Peiniger</dc:creator>
  <cp:lastModifiedBy>Frederik Peiniger</cp:lastModifiedBy>
  <cp:revision>1</cp:revision>
  <dcterms:created xsi:type="dcterms:W3CDTF">2020-11-13T14:18:58Z</dcterms:created>
  <dcterms:modified xsi:type="dcterms:W3CDTF">2020-11-13T14:19:24Z</dcterms:modified>
</cp:coreProperties>
</file>