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1D9E0-BB8A-466B-B9B7-0BD7F9D02B57}"/>
              </a:ext>
            </a:extLst>
          </p:cNvPr>
          <p:cNvSpPr>
            <a:spLocks noGrp="1"/>
          </p:cNvSpPr>
          <p:nvPr>
            <p:ph type="title"/>
          </p:nvPr>
        </p:nvSpPr>
        <p:spPr/>
        <p:txBody>
          <a:bodyPr/>
          <a:lstStyle/>
          <a:p>
            <a:r>
              <a:rPr lang="en-US"/>
              <a:t>Facebook Own Posts Table | Hocsocx - 1 of 25</a:t>
            </a:r>
          </a:p>
        </p:txBody>
      </p:sp>
      <p:graphicFrame>
        <p:nvGraphicFramePr>
          <p:cNvPr id="5" name="Table Placeholder 4">
            <a:extLst>
              <a:ext uri="{FF2B5EF4-FFF2-40B4-BE49-F238E27FC236}">
                <a16:creationId xmlns:a16="http://schemas.microsoft.com/office/drawing/2014/main" id="{A9790D70-A610-4A4D-B059-D0654C0B8CA8}"/>
              </a:ext>
            </a:extLst>
          </p:cNvPr>
          <p:cNvGraphicFramePr>
            <a:graphicFrameLocks noGrp="1"/>
          </p:cNvGraphicFramePr>
          <p:nvPr>
            <p:ph type="tbl" sz="quarter" idx="13"/>
            <p:extLst>
              <p:ext uri="{D42A27DB-BD31-4B8C-83A1-F6EECF244321}">
                <p14:modId xmlns:p14="http://schemas.microsoft.com/office/powerpoint/2010/main" val="2092865527"/>
              </p:ext>
            </p:extLst>
          </p:nvPr>
        </p:nvGraphicFramePr>
        <p:xfrm>
          <a:off x="457200" y="1731963"/>
          <a:ext cx="7900416" cy="292608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07588229"/>
                    </a:ext>
                  </a:extLst>
                </a:gridCol>
                <a:gridCol w="1399032">
                  <a:extLst>
                    <a:ext uri="{9D8B030D-6E8A-4147-A177-3AD203B41FA5}">
                      <a16:colId xmlns:a16="http://schemas.microsoft.com/office/drawing/2014/main" val="1850133390"/>
                    </a:ext>
                  </a:extLst>
                </a:gridCol>
                <a:gridCol w="987552">
                  <a:extLst>
                    <a:ext uri="{9D8B030D-6E8A-4147-A177-3AD203B41FA5}">
                      <a16:colId xmlns:a16="http://schemas.microsoft.com/office/drawing/2014/main" val="1264701334"/>
                    </a:ext>
                  </a:extLst>
                </a:gridCol>
                <a:gridCol w="493776">
                  <a:extLst>
                    <a:ext uri="{9D8B030D-6E8A-4147-A177-3AD203B41FA5}">
                      <a16:colId xmlns:a16="http://schemas.microsoft.com/office/drawing/2014/main" val="2883406345"/>
                    </a:ext>
                  </a:extLst>
                </a:gridCol>
                <a:gridCol w="493776">
                  <a:extLst>
                    <a:ext uri="{9D8B030D-6E8A-4147-A177-3AD203B41FA5}">
                      <a16:colId xmlns:a16="http://schemas.microsoft.com/office/drawing/2014/main" val="1748379757"/>
                    </a:ext>
                  </a:extLst>
                </a:gridCol>
                <a:gridCol w="493776">
                  <a:extLst>
                    <a:ext uri="{9D8B030D-6E8A-4147-A177-3AD203B41FA5}">
                      <a16:colId xmlns:a16="http://schemas.microsoft.com/office/drawing/2014/main" val="35664275"/>
                    </a:ext>
                  </a:extLst>
                </a:gridCol>
                <a:gridCol w="493776">
                  <a:extLst>
                    <a:ext uri="{9D8B030D-6E8A-4147-A177-3AD203B41FA5}">
                      <a16:colId xmlns:a16="http://schemas.microsoft.com/office/drawing/2014/main" val="789962630"/>
                    </a:ext>
                  </a:extLst>
                </a:gridCol>
                <a:gridCol w="493776">
                  <a:extLst>
                    <a:ext uri="{9D8B030D-6E8A-4147-A177-3AD203B41FA5}">
                      <a16:colId xmlns:a16="http://schemas.microsoft.com/office/drawing/2014/main" val="177494944"/>
                    </a:ext>
                  </a:extLst>
                </a:gridCol>
                <a:gridCol w="493776">
                  <a:extLst>
                    <a:ext uri="{9D8B030D-6E8A-4147-A177-3AD203B41FA5}">
                      <a16:colId xmlns:a16="http://schemas.microsoft.com/office/drawing/2014/main" val="2806645013"/>
                    </a:ext>
                  </a:extLst>
                </a:gridCol>
                <a:gridCol w="493776">
                  <a:extLst>
                    <a:ext uri="{9D8B030D-6E8A-4147-A177-3AD203B41FA5}">
                      <a16:colId xmlns:a16="http://schemas.microsoft.com/office/drawing/2014/main" val="506087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710029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Hocsocx - 2020-10-29 16:47:26</a:t>
                      </a:r>
                      <a:r>
                        <a:rPr kumimoji="0" lang="en-US" sz="1000" b="0" i="0" u="none" strike="noStrike" kern="1200" cap="none" spc="0" normalizeH="0" baseline="0" noProof="0">
                          <a:ln>
                            <a:noFill/>
                          </a:ln>
                          <a:solidFill>
                            <a:prstClr val="black"/>
                          </a:solidFill>
                          <a:effectLst/>
                          <a:uLnTx/>
                          <a:uFillTx/>
                          <a:latin typeface="+mn-lt"/>
                          <a:ea typeface="+mn-ea"/>
                          <a:cs typeface="+mn-cs"/>
                        </a:rPr>
                        <a:t>
 Buy a pair, donate a pair! ❤️
Although we are getting to the end of October, there is still time to participate in SOCKtober! We've extended our Socktober time frame into November so we can continue donating socks to those in need.
.
.
.
#hocsocx #athleticwear #sportsocks #socktober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https://scontent-iad3-1.xx.fbcdn.net/v/t1.0-9/p720x720/123086076_1942721042537086_7556340138523562478_o.jpg?_nc_cat=100&amp;ccb=2&amp;_nc_sid=8024bb&amp;_nc_ohc=7TxxXWG0qeAAX9N6jWn&amp;_nc_ht=scontent-iad3-1.xx&amp;tp=6&amp;oh=5a2d6b044a2e10f63d576dd13f5a1821&amp;oe=5FD33B19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11/11/2020 18:20:57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69242344"/>
                  </a:ext>
                </a:extLst>
              </a:tr>
            </a:tbl>
          </a:graphicData>
        </a:graphic>
      </p:graphicFrame>
      <p:sp>
        <p:nvSpPr>
          <p:cNvPr id="4" name="Text Placeholder 3">
            <a:extLst>
              <a:ext uri="{FF2B5EF4-FFF2-40B4-BE49-F238E27FC236}">
                <a16:creationId xmlns:a16="http://schemas.microsoft.com/office/drawing/2014/main" id="{3E430DE9-BCAF-4087-A49E-01BBBA6C2348}"/>
              </a:ext>
            </a:extLst>
          </p:cNvPr>
          <p:cNvSpPr>
            <a:spLocks noGrp="1"/>
          </p:cNvSpPr>
          <p:nvPr>
            <p:ph type="body" sz="quarter" idx="14"/>
          </p:nvPr>
        </p:nvSpPr>
        <p:spPr/>
        <p:txBody>
          <a:bodyPr/>
          <a:lstStyle/>
          <a:p>
            <a:r>
              <a:rPr lang="en-US"/>
              <a:t>09/14/2020 - 11/12/2020</a:t>
            </a:r>
          </a:p>
        </p:txBody>
      </p:sp>
    </p:spTree>
    <p:extLst>
      <p:ext uri="{BB962C8B-B14F-4D97-AF65-F5344CB8AC3E}">
        <p14:creationId xmlns:p14="http://schemas.microsoft.com/office/powerpoint/2010/main" val="2178098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CD4F8-353F-4AD7-AA09-BC5947C19125}"/>
              </a:ext>
            </a:extLst>
          </p:cNvPr>
          <p:cNvSpPr>
            <a:spLocks noGrp="1"/>
          </p:cNvSpPr>
          <p:nvPr>
            <p:ph type="title"/>
          </p:nvPr>
        </p:nvSpPr>
        <p:spPr/>
        <p:txBody>
          <a:bodyPr/>
          <a:lstStyle/>
          <a:p>
            <a:r>
              <a:rPr lang="en-US"/>
              <a:t>Facebook Own Posts Table | Hocsocx - 2 of 25</a:t>
            </a:r>
          </a:p>
        </p:txBody>
      </p:sp>
      <p:graphicFrame>
        <p:nvGraphicFramePr>
          <p:cNvPr id="5" name="Table Placeholder 4">
            <a:extLst>
              <a:ext uri="{FF2B5EF4-FFF2-40B4-BE49-F238E27FC236}">
                <a16:creationId xmlns:a16="http://schemas.microsoft.com/office/drawing/2014/main" id="{6F7ABFDE-BA91-4CE6-83E4-205C51E44DA6}"/>
              </a:ext>
            </a:extLst>
          </p:cNvPr>
          <p:cNvGraphicFramePr>
            <a:graphicFrameLocks noGrp="1"/>
          </p:cNvGraphicFramePr>
          <p:nvPr>
            <p:ph type="tbl" sz="quarter" idx="13"/>
            <p:extLst>
              <p:ext uri="{D42A27DB-BD31-4B8C-83A1-F6EECF244321}">
                <p14:modId xmlns:p14="http://schemas.microsoft.com/office/powerpoint/2010/main" val="2846301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97185918"/>
                    </a:ext>
                  </a:extLst>
                </a:gridCol>
                <a:gridCol w="1399032">
                  <a:extLst>
                    <a:ext uri="{9D8B030D-6E8A-4147-A177-3AD203B41FA5}">
                      <a16:colId xmlns:a16="http://schemas.microsoft.com/office/drawing/2014/main" val="1687154135"/>
                    </a:ext>
                  </a:extLst>
                </a:gridCol>
                <a:gridCol w="987552">
                  <a:extLst>
                    <a:ext uri="{9D8B030D-6E8A-4147-A177-3AD203B41FA5}">
                      <a16:colId xmlns:a16="http://schemas.microsoft.com/office/drawing/2014/main" val="1166339011"/>
                    </a:ext>
                  </a:extLst>
                </a:gridCol>
                <a:gridCol w="493776">
                  <a:extLst>
                    <a:ext uri="{9D8B030D-6E8A-4147-A177-3AD203B41FA5}">
                      <a16:colId xmlns:a16="http://schemas.microsoft.com/office/drawing/2014/main" val="3709539758"/>
                    </a:ext>
                  </a:extLst>
                </a:gridCol>
                <a:gridCol w="493776">
                  <a:extLst>
                    <a:ext uri="{9D8B030D-6E8A-4147-A177-3AD203B41FA5}">
                      <a16:colId xmlns:a16="http://schemas.microsoft.com/office/drawing/2014/main" val="2561774028"/>
                    </a:ext>
                  </a:extLst>
                </a:gridCol>
                <a:gridCol w="493776">
                  <a:extLst>
                    <a:ext uri="{9D8B030D-6E8A-4147-A177-3AD203B41FA5}">
                      <a16:colId xmlns:a16="http://schemas.microsoft.com/office/drawing/2014/main" val="2186976379"/>
                    </a:ext>
                  </a:extLst>
                </a:gridCol>
                <a:gridCol w="493776">
                  <a:extLst>
                    <a:ext uri="{9D8B030D-6E8A-4147-A177-3AD203B41FA5}">
                      <a16:colId xmlns:a16="http://schemas.microsoft.com/office/drawing/2014/main" val="2274411822"/>
                    </a:ext>
                  </a:extLst>
                </a:gridCol>
                <a:gridCol w="493776">
                  <a:extLst>
                    <a:ext uri="{9D8B030D-6E8A-4147-A177-3AD203B41FA5}">
                      <a16:colId xmlns:a16="http://schemas.microsoft.com/office/drawing/2014/main" val="1223881232"/>
                    </a:ext>
                  </a:extLst>
                </a:gridCol>
                <a:gridCol w="493776">
                  <a:extLst>
                    <a:ext uri="{9D8B030D-6E8A-4147-A177-3AD203B41FA5}">
                      <a16:colId xmlns:a16="http://schemas.microsoft.com/office/drawing/2014/main" val="2693841404"/>
                    </a:ext>
                  </a:extLst>
                </a:gridCol>
                <a:gridCol w="493776">
                  <a:extLst>
                    <a:ext uri="{9D8B030D-6E8A-4147-A177-3AD203B41FA5}">
                      <a16:colId xmlns:a16="http://schemas.microsoft.com/office/drawing/2014/main" val="2430991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26683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Hocsocx - 2020-11-12 17:09:36</a:t>
                      </a:r>
                      <a:r>
                        <a:rPr kumimoji="0" lang="en-US" sz="1000" b="0" i="0" u="none" strike="noStrike" kern="1200" cap="none" spc="0" normalizeH="0" baseline="0" noProof="0">
                          <a:ln>
                            <a:noFill/>
                          </a:ln>
                          <a:solidFill>
                            <a:prstClr val="black"/>
                          </a:solidFill>
                          <a:effectLst/>
                          <a:uLnTx/>
                          <a:uFillTx/>
                          <a:latin typeface="+mn-lt"/>
                          <a:ea typeface="+mn-ea"/>
                          <a:cs typeface="+mn-cs"/>
                        </a:rPr>
                        <a:t>
 Check out this article by Authority Magazine on Founder, Debbie, and her interview touching on "5 Things You Need To Know To Create A Highly Successful E-Commerce Business! Wonderful tips and experiences shared by Debbie! 
https://medium.com/authority-magazine/debbie-lefkowitz-of-hocsocx-5-things-you-need-to-know-to-create-a-highly-successful-e-commerce-9244abc9118b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https://external-iad3-1.xx.fbcdn.net/safe_image.php?d=AQANG6fHU5SEoYwh&amp;w=632&amp;h=632&amp;url=https%3A%2F%2Fmiro.medium.com%2Ffocal%2F1200%2F632%2F25%2F47%2F1%2AltkcZJncUu9pF1xcA99UZg.jpeg&amp;cfs=1&amp;_nc_cb=1&amp;_nc_hash=AQAn8_C6OG39zBLe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11/13/2020 07:08:23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76781309"/>
                  </a:ext>
                </a:extLst>
              </a:tr>
            </a:tbl>
          </a:graphicData>
        </a:graphic>
      </p:graphicFrame>
      <p:sp>
        <p:nvSpPr>
          <p:cNvPr id="4" name="Text Placeholder 3">
            <a:extLst>
              <a:ext uri="{FF2B5EF4-FFF2-40B4-BE49-F238E27FC236}">
                <a16:creationId xmlns:a16="http://schemas.microsoft.com/office/drawing/2014/main" id="{FC3A48F6-CFC7-4F72-99AA-290F6A345E2D}"/>
              </a:ext>
            </a:extLst>
          </p:cNvPr>
          <p:cNvSpPr>
            <a:spLocks noGrp="1"/>
          </p:cNvSpPr>
          <p:nvPr>
            <p:ph type="body" sz="quarter" idx="14"/>
          </p:nvPr>
        </p:nvSpPr>
        <p:spPr/>
        <p:txBody>
          <a:bodyPr/>
          <a:lstStyle/>
          <a:p>
            <a:r>
              <a:rPr lang="en-US"/>
              <a:t>09/14/2020 - 11/12/2020</a:t>
            </a:r>
          </a:p>
        </p:txBody>
      </p:sp>
    </p:spTree>
    <p:extLst>
      <p:ext uri="{BB962C8B-B14F-4D97-AF65-F5344CB8AC3E}">
        <p14:creationId xmlns:p14="http://schemas.microsoft.com/office/powerpoint/2010/main" val="34250486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214E0-A008-4536-ACAB-E61572501F18}"/>
              </a:ext>
            </a:extLst>
          </p:cNvPr>
          <p:cNvSpPr>
            <a:spLocks noGrp="1"/>
          </p:cNvSpPr>
          <p:nvPr>
            <p:ph type="title"/>
          </p:nvPr>
        </p:nvSpPr>
        <p:spPr/>
        <p:txBody>
          <a:bodyPr/>
          <a:lstStyle/>
          <a:p>
            <a:r>
              <a:rPr lang="en-US"/>
              <a:t>Facebook Own Posts Table | Hocsocx - 3 of 25</a:t>
            </a:r>
          </a:p>
        </p:txBody>
      </p:sp>
      <p:graphicFrame>
        <p:nvGraphicFramePr>
          <p:cNvPr id="5" name="Table Placeholder 4">
            <a:extLst>
              <a:ext uri="{FF2B5EF4-FFF2-40B4-BE49-F238E27FC236}">
                <a16:creationId xmlns:a16="http://schemas.microsoft.com/office/drawing/2014/main" id="{C1DA5D11-40D5-4BFB-A176-F9062294E6AF}"/>
              </a:ext>
            </a:extLst>
          </p:cNvPr>
          <p:cNvGraphicFramePr>
            <a:graphicFrameLocks noGrp="1"/>
          </p:cNvGraphicFramePr>
          <p:nvPr>
            <p:ph type="tbl" sz="quarter" idx="13"/>
            <p:extLst>
              <p:ext uri="{D42A27DB-BD31-4B8C-83A1-F6EECF244321}">
                <p14:modId xmlns:p14="http://schemas.microsoft.com/office/powerpoint/2010/main" val="1729981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10855056"/>
                    </a:ext>
                  </a:extLst>
                </a:gridCol>
                <a:gridCol w="1399032">
                  <a:extLst>
                    <a:ext uri="{9D8B030D-6E8A-4147-A177-3AD203B41FA5}">
                      <a16:colId xmlns:a16="http://schemas.microsoft.com/office/drawing/2014/main" val="3234184616"/>
                    </a:ext>
                  </a:extLst>
                </a:gridCol>
                <a:gridCol w="987552">
                  <a:extLst>
                    <a:ext uri="{9D8B030D-6E8A-4147-A177-3AD203B41FA5}">
                      <a16:colId xmlns:a16="http://schemas.microsoft.com/office/drawing/2014/main" val="313932690"/>
                    </a:ext>
                  </a:extLst>
                </a:gridCol>
                <a:gridCol w="493776">
                  <a:extLst>
                    <a:ext uri="{9D8B030D-6E8A-4147-A177-3AD203B41FA5}">
                      <a16:colId xmlns:a16="http://schemas.microsoft.com/office/drawing/2014/main" val="4028944768"/>
                    </a:ext>
                  </a:extLst>
                </a:gridCol>
                <a:gridCol w="493776">
                  <a:extLst>
                    <a:ext uri="{9D8B030D-6E8A-4147-A177-3AD203B41FA5}">
                      <a16:colId xmlns:a16="http://schemas.microsoft.com/office/drawing/2014/main" val="2467193736"/>
                    </a:ext>
                  </a:extLst>
                </a:gridCol>
                <a:gridCol w="493776">
                  <a:extLst>
                    <a:ext uri="{9D8B030D-6E8A-4147-A177-3AD203B41FA5}">
                      <a16:colId xmlns:a16="http://schemas.microsoft.com/office/drawing/2014/main" val="178792382"/>
                    </a:ext>
                  </a:extLst>
                </a:gridCol>
                <a:gridCol w="493776">
                  <a:extLst>
                    <a:ext uri="{9D8B030D-6E8A-4147-A177-3AD203B41FA5}">
                      <a16:colId xmlns:a16="http://schemas.microsoft.com/office/drawing/2014/main" val="2885280209"/>
                    </a:ext>
                  </a:extLst>
                </a:gridCol>
                <a:gridCol w="493776">
                  <a:extLst>
                    <a:ext uri="{9D8B030D-6E8A-4147-A177-3AD203B41FA5}">
                      <a16:colId xmlns:a16="http://schemas.microsoft.com/office/drawing/2014/main" val="2033850049"/>
                    </a:ext>
                  </a:extLst>
                </a:gridCol>
                <a:gridCol w="493776">
                  <a:extLst>
                    <a:ext uri="{9D8B030D-6E8A-4147-A177-3AD203B41FA5}">
                      <a16:colId xmlns:a16="http://schemas.microsoft.com/office/drawing/2014/main" val="3337942505"/>
                    </a:ext>
                  </a:extLst>
                </a:gridCol>
                <a:gridCol w="493776">
                  <a:extLst>
                    <a:ext uri="{9D8B030D-6E8A-4147-A177-3AD203B41FA5}">
                      <a16:colId xmlns:a16="http://schemas.microsoft.com/office/drawing/2014/main" val="1253546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20054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Hocsocx - 2020-10-28 17:33:55</a:t>
                      </a:r>
                      <a:r>
                        <a:rPr kumimoji="0" lang="en-US" sz="1000" b="0" i="0" u="none" strike="noStrike" kern="1200" cap="none" spc="0" normalizeH="0" baseline="0" noProof="0">
                          <a:ln>
                            <a:noFill/>
                          </a:ln>
                          <a:solidFill>
                            <a:prstClr val="black"/>
                          </a:solidFill>
                          <a:effectLst/>
                          <a:uLnTx/>
                          <a:uFillTx/>
                          <a:latin typeface="+mn-lt"/>
                          <a:ea typeface="+mn-ea"/>
                          <a:cs typeface="+mn-cs"/>
                        </a:rPr>
                        <a:t>
 To the athlete's parent -  you are not unnoticed!❤️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https://scontent-iad3-1.xx.fbcdn.net/v/t1.0-9/s720x720/123100775_1941732349302622_9215007485849270532_o.png?_nc_cat=106&amp;ccb=2&amp;_nc_sid=8024bb&amp;_nc_ohc=WcyR8WxN7rIAX_Tnqat&amp;_nc_ht=scontent-iad3-1.xx&amp;oh=beb8b19d48010717e8da6f6a6081180a&amp;oe=5FD201D0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11/11/2020 18:20:57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04458992"/>
                  </a:ext>
                </a:extLst>
              </a:tr>
            </a:tbl>
          </a:graphicData>
        </a:graphic>
      </p:graphicFrame>
      <p:sp>
        <p:nvSpPr>
          <p:cNvPr id="4" name="Text Placeholder 3">
            <a:extLst>
              <a:ext uri="{FF2B5EF4-FFF2-40B4-BE49-F238E27FC236}">
                <a16:creationId xmlns:a16="http://schemas.microsoft.com/office/drawing/2014/main" id="{D16B8602-F096-4230-A264-79DD73630488}"/>
              </a:ext>
            </a:extLst>
          </p:cNvPr>
          <p:cNvSpPr>
            <a:spLocks noGrp="1"/>
          </p:cNvSpPr>
          <p:nvPr>
            <p:ph type="body" sz="quarter" idx="14"/>
          </p:nvPr>
        </p:nvSpPr>
        <p:spPr/>
        <p:txBody>
          <a:bodyPr/>
          <a:lstStyle/>
          <a:p>
            <a:r>
              <a:rPr lang="en-US"/>
              <a:t>09/14/2020 - 11/12/2020</a:t>
            </a:r>
          </a:p>
        </p:txBody>
      </p:sp>
    </p:spTree>
    <p:extLst>
      <p:ext uri="{BB962C8B-B14F-4D97-AF65-F5344CB8AC3E}">
        <p14:creationId xmlns:p14="http://schemas.microsoft.com/office/powerpoint/2010/main" val="30051838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87EF8-2762-44D1-9B94-8B4C076B2E56}"/>
              </a:ext>
            </a:extLst>
          </p:cNvPr>
          <p:cNvSpPr>
            <a:spLocks noGrp="1"/>
          </p:cNvSpPr>
          <p:nvPr>
            <p:ph type="title"/>
          </p:nvPr>
        </p:nvSpPr>
        <p:spPr/>
        <p:txBody>
          <a:bodyPr/>
          <a:lstStyle/>
          <a:p>
            <a:r>
              <a:rPr lang="en-US"/>
              <a:t>Facebook Own Posts Table | Hocsocx - 4 of 25</a:t>
            </a:r>
          </a:p>
        </p:txBody>
      </p:sp>
      <p:graphicFrame>
        <p:nvGraphicFramePr>
          <p:cNvPr id="5" name="Table Placeholder 4">
            <a:extLst>
              <a:ext uri="{FF2B5EF4-FFF2-40B4-BE49-F238E27FC236}">
                <a16:creationId xmlns:a16="http://schemas.microsoft.com/office/drawing/2014/main" id="{45638953-FC6D-4D49-8767-45C1F3148E13}"/>
              </a:ext>
            </a:extLst>
          </p:cNvPr>
          <p:cNvGraphicFramePr>
            <a:graphicFrameLocks noGrp="1"/>
          </p:cNvGraphicFramePr>
          <p:nvPr>
            <p:ph type="tbl" sz="quarter" idx="13"/>
            <p:extLst>
              <p:ext uri="{D42A27DB-BD31-4B8C-83A1-F6EECF244321}">
                <p14:modId xmlns:p14="http://schemas.microsoft.com/office/powerpoint/2010/main" val="2564274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87178464"/>
                    </a:ext>
                  </a:extLst>
                </a:gridCol>
                <a:gridCol w="1399032">
                  <a:extLst>
                    <a:ext uri="{9D8B030D-6E8A-4147-A177-3AD203B41FA5}">
                      <a16:colId xmlns:a16="http://schemas.microsoft.com/office/drawing/2014/main" val="644035538"/>
                    </a:ext>
                  </a:extLst>
                </a:gridCol>
                <a:gridCol w="987552">
                  <a:extLst>
                    <a:ext uri="{9D8B030D-6E8A-4147-A177-3AD203B41FA5}">
                      <a16:colId xmlns:a16="http://schemas.microsoft.com/office/drawing/2014/main" val="2086540285"/>
                    </a:ext>
                  </a:extLst>
                </a:gridCol>
                <a:gridCol w="493776">
                  <a:extLst>
                    <a:ext uri="{9D8B030D-6E8A-4147-A177-3AD203B41FA5}">
                      <a16:colId xmlns:a16="http://schemas.microsoft.com/office/drawing/2014/main" val="3895415859"/>
                    </a:ext>
                  </a:extLst>
                </a:gridCol>
                <a:gridCol w="493776">
                  <a:extLst>
                    <a:ext uri="{9D8B030D-6E8A-4147-A177-3AD203B41FA5}">
                      <a16:colId xmlns:a16="http://schemas.microsoft.com/office/drawing/2014/main" val="2457002512"/>
                    </a:ext>
                  </a:extLst>
                </a:gridCol>
                <a:gridCol w="493776">
                  <a:extLst>
                    <a:ext uri="{9D8B030D-6E8A-4147-A177-3AD203B41FA5}">
                      <a16:colId xmlns:a16="http://schemas.microsoft.com/office/drawing/2014/main" val="1186275659"/>
                    </a:ext>
                  </a:extLst>
                </a:gridCol>
                <a:gridCol w="493776">
                  <a:extLst>
                    <a:ext uri="{9D8B030D-6E8A-4147-A177-3AD203B41FA5}">
                      <a16:colId xmlns:a16="http://schemas.microsoft.com/office/drawing/2014/main" val="1161456601"/>
                    </a:ext>
                  </a:extLst>
                </a:gridCol>
                <a:gridCol w="493776">
                  <a:extLst>
                    <a:ext uri="{9D8B030D-6E8A-4147-A177-3AD203B41FA5}">
                      <a16:colId xmlns:a16="http://schemas.microsoft.com/office/drawing/2014/main" val="3814094944"/>
                    </a:ext>
                  </a:extLst>
                </a:gridCol>
                <a:gridCol w="493776">
                  <a:extLst>
                    <a:ext uri="{9D8B030D-6E8A-4147-A177-3AD203B41FA5}">
                      <a16:colId xmlns:a16="http://schemas.microsoft.com/office/drawing/2014/main" val="4187234298"/>
                    </a:ext>
                  </a:extLst>
                </a:gridCol>
                <a:gridCol w="493776">
                  <a:extLst>
                    <a:ext uri="{9D8B030D-6E8A-4147-A177-3AD203B41FA5}">
                      <a16:colId xmlns:a16="http://schemas.microsoft.com/office/drawing/2014/main" val="3478703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965450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Hocsocx - 2020-09-22 20:23:03</a:t>
                      </a:r>
                      <a:r>
                        <a:rPr kumimoji="0" lang="en-US" sz="1000" b="0" i="0" u="none" strike="noStrike" kern="1200" cap="none" spc="0" normalizeH="0" baseline="0" noProof="0">
                          <a:ln>
                            <a:noFill/>
                          </a:ln>
                          <a:solidFill>
                            <a:prstClr val="black"/>
                          </a:solidFill>
                          <a:effectLst/>
                          <a:uLnTx/>
                          <a:uFillTx/>
                          <a:latin typeface="+mn-lt"/>
                          <a:ea typeface="+mn-ea"/>
                          <a:cs typeface="+mn-cs"/>
                        </a:rPr>
                        <a:t>
 Swinging into the first official day of FALL! 🍂🍁
•
•
•
#hocsocx #slothsocks #swingingintofall #FallSeason #athleticwear #sportspicks #sloths #funsocks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https://scontent-iad3-1.xx.fbcdn.net/v/t1.0-9/s720x720/120082785_1905391306270060_4907062770593698129_n.jpg?_nc_cat=102&amp;ccb=2&amp;_nc_sid=110474&amp;_nc_ohc=Mki5AJqnkKwAX8v0cfv&amp;_nc_ht=scontent-iad3-1.xx&amp;tp=7&amp;oh=ebd0ab957c6c2eac4430ac779d0bfdc6&amp;oe=5FD16E84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11/11/2020 18:20:57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33816625"/>
                  </a:ext>
                </a:extLst>
              </a:tr>
            </a:tbl>
          </a:graphicData>
        </a:graphic>
      </p:graphicFrame>
      <p:sp>
        <p:nvSpPr>
          <p:cNvPr id="4" name="Text Placeholder 3">
            <a:extLst>
              <a:ext uri="{FF2B5EF4-FFF2-40B4-BE49-F238E27FC236}">
                <a16:creationId xmlns:a16="http://schemas.microsoft.com/office/drawing/2014/main" id="{127F4665-5453-43F0-90D7-D4E17D87CD73}"/>
              </a:ext>
            </a:extLst>
          </p:cNvPr>
          <p:cNvSpPr>
            <a:spLocks noGrp="1"/>
          </p:cNvSpPr>
          <p:nvPr>
            <p:ph type="body" sz="quarter" idx="14"/>
          </p:nvPr>
        </p:nvSpPr>
        <p:spPr/>
        <p:txBody>
          <a:bodyPr/>
          <a:lstStyle/>
          <a:p>
            <a:r>
              <a:rPr lang="en-US"/>
              <a:t>09/14/2020 - 11/12/2020</a:t>
            </a:r>
          </a:p>
        </p:txBody>
      </p:sp>
    </p:spTree>
    <p:extLst>
      <p:ext uri="{BB962C8B-B14F-4D97-AF65-F5344CB8AC3E}">
        <p14:creationId xmlns:p14="http://schemas.microsoft.com/office/powerpoint/2010/main" val="6289275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89B6B-3850-4F9C-9F91-338AD4263A71}"/>
              </a:ext>
            </a:extLst>
          </p:cNvPr>
          <p:cNvSpPr>
            <a:spLocks noGrp="1"/>
          </p:cNvSpPr>
          <p:nvPr>
            <p:ph type="title"/>
          </p:nvPr>
        </p:nvSpPr>
        <p:spPr/>
        <p:txBody>
          <a:bodyPr/>
          <a:lstStyle/>
          <a:p>
            <a:r>
              <a:rPr lang="en-US"/>
              <a:t>Facebook Own Posts Table | Hocsocx - 5 of 25</a:t>
            </a:r>
          </a:p>
        </p:txBody>
      </p:sp>
      <p:graphicFrame>
        <p:nvGraphicFramePr>
          <p:cNvPr id="5" name="Table Placeholder 4">
            <a:extLst>
              <a:ext uri="{FF2B5EF4-FFF2-40B4-BE49-F238E27FC236}">
                <a16:creationId xmlns:a16="http://schemas.microsoft.com/office/drawing/2014/main" id="{9DDF9161-8670-460D-BC5D-2AD03DB3BC54}"/>
              </a:ext>
            </a:extLst>
          </p:cNvPr>
          <p:cNvGraphicFramePr>
            <a:graphicFrameLocks noGrp="1"/>
          </p:cNvGraphicFramePr>
          <p:nvPr>
            <p:ph type="tbl" sz="quarter" idx="13"/>
            <p:extLst>
              <p:ext uri="{D42A27DB-BD31-4B8C-83A1-F6EECF244321}">
                <p14:modId xmlns:p14="http://schemas.microsoft.com/office/powerpoint/2010/main" val="3327286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11749402"/>
                    </a:ext>
                  </a:extLst>
                </a:gridCol>
                <a:gridCol w="1399032">
                  <a:extLst>
                    <a:ext uri="{9D8B030D-6E8A-4147-A177-3AD203B41FA5}">
                      <a16:colId xmlns:a16="http://schemas.microsoft.com/office/drawing/2014/main" val="584159311"/>
                    </a:ext>
                  </a:extLst>
                </a:gridCol>
                <a:gridCol w="987552">
                  <a:extLst>
                    <a:ext uri="{9D8B030D-6E8A-4147-A177-3AD203B41FA5}">
                      <a16:colId xmlns:a16="http://schemas.microsoft.com/office/drawing/2014/main" val="3274869856"/>
                    </a:ext>
                  </a:extLst>
                </a:gridCol>
                <a:gridCol w="493776">
                  <a:extLst>
                    <a:ext uri="{9D8B030D-6E8A-4147-A177-3AD203B41FA5}">
                      <a16:colId xmlns:a16="http://schemas.microsoft.com/office/drawing/2014/main" val="1722286536"/>
                    </a:ext>
                  </a:extLst>
                </a:gridCol>
                <a:gridCol w="493776">
                  <a:extLst>
                    <a:ext uri="{9D8B030D-6E8A-4147-A177-3AD203B41FA5}">
                      <a16:colId xmlns:a16="http://schemas.microsoft.com/office/drawing/2014/main" val="761175811"/>
                    </a:ext>
                  </a:extLst>
                </a:gridCol>
                <a:gridCol w="493776">
                  <a:extLst>
                    <a:ext uri="{9D8B030D-6E8A-4147-A177-3AD203B41FA5}">
                      <a16:colId xmlns:a16="http://schemas.microsoft.com/office/drawing/2014/main" val="3724882844"/>
                    </a:ext>
                  </a:extLst>
                </a:gridCol>
                <a:gridCol w="493776">
                  <a:extLst>
                    <a:ext uri="{9D8B030D-6E8A-4147-A177-3AD203B41FA5}">
                      <a16:colId xmlns:a16="http://schemas.microsoft.com/office/drawing/2014/main" val="3011904385"/>
                    </a:ext>
                  </a:extLst>
                </a:gridCol>
                <a:gridCol w="493776">
                  <a:extLst>
                    <a:ext uri="{9D8B030D-6E8A-4147-A177-3AD203B41FA5}">
                      <a16:colId xmlns:a16="http://schemas.microsoft.com/office/drawing/2014/main" val="2628966043"/>
                    </a:ext>
                  </a:extLst>
                </a:gridCol>
                <a:gridCol w="493776">
                  <a:extLst>
                    <a:ext uri="{9D8B030D-6E8A-4147-A177-3AD203B41FA5}">
                      <a16:colId xmlns:a16="http://schemas.microsoft.com/office/drawing/2014/main" val="1529033880"/>
                    </a:ext>
                  </a:extLst>
                </a:gridCol>
                <a:gridCol w="493776">
                  <a:extLst>
                    <a:ext uri="{9D8B030D-6E8A-4147-A177-3AD203B41FA5}">
                      <a16:colId xmlns:a16="http://schemas.microsoft.com/office/drawing/2014/main" val="1193537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212649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Hocsocx - 2020-09-27 17:46:59</a:t>
                      </a:r>
                      <a:r>
                        <a:rPr kumimoji="0" lang="en-US" sz="1000" b="0" i="0" u="none" strike="noStrike" kern="1200" cap="none" spc="0" normalizeH="0" baseline="0" noProof="0">
                          <a:ln>
                            <a:noFill/>
                          </a:ln>
                          <a:solidFill>
                            <a:prstClr val="black"/>
                          </a:solidFill>
                          <a:effectLst/>
                          <a:uLnTx/>
                          <a:uFillTx/>
                          <a:latin typeface="+mn-lt"/>
                          <a:ea typeface="+mn-ea"/>
                          <a:cs typeface="+mn-cs"/>
                        </a:rPr>
                        <a:t>
 Simple socks with top quality and protection ⚡️
.
.
.
#hocsocx #sportsocks #athleticwear #solidwhitesocks #solidsocks #gearupfortheweekahead #shinrashprotection #linersocks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https://scontent-iad3-1.xx.fbcdn.net/v/t1.0-9/s720x720/120236372_1910621952413662_8670161549415086991_o.jpg?_nc_cat=109&amp;ccb=2&amp;_nc_sid=8024bb&amp;_nc_ohc=bIDzYzFYUbEAX_y7mf_&amp;_nc_ht=scontent-iad3-1.xx&amp;tp=7&amp;oh=140b6bbd2e1dbaa577d6b6222f8cc182&amp;oe=5FD0718B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11/11/2020 18:20:57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69238774"/>
                  </a:ext>
                </a:extLst>
              </a:tr>
            </a:tbl>
          </a:graphicData>
        </a:graphic>
      </p:graphicFrame>
      <p:sp>
        <p:nvSpPr>
          <p:cNvPr id="4" name="Text Placeholder 3">
            <a:extLst>
              <a:ext uri="{FF2B5EF4-FFF2-40B4-BE49-F238E27FC236}">
                <a16:creationId xmlns:a16="http://schemas.microsoft.com/office/drawing/2014/main" id="{C5248F0E-3A7C-4BD4-B03E-E98D7B66FE3D}"/>
              </a:ext>
            </a:extLst>
          </p:cNvPr>
          <p:cNvSpPr>
            <a:spLocks noGrp="1"/>
          </p:cNvSpPr>
          <p:nvPr>
            <p:ph type="body" sz="quarter" idx="14"/>
          </p:nvPr>
        </p:nvSpPr>
        <p:spPr/>
        <p:txBody>
          <a:bodyPr/>
          <a:lstStyle/>
          <a:p>
            <a:r>
              <a:rPr lang="en-US"/>
              <a:t>09/14/2020 - 11/12/2020</a:t>
            </a:r>
          </a:p>
        </p:txBody>
      </p:sp>
    </p:spTree>
    <p:extLst>
      <p:ext uri="{BB962C8B-B14F-4D97-AF65-F5344CB8AC3E}">
        <p14:creationId xmlns:p14="http://schemas.microsoft.com/office/powerpoint/2010/main" val="4180676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F3FB8-43C8-44DE-9403-E8C3A3BE3CFC}"/>
              </a:ext>
            </a:extLst>
          </p:cNvPr>
          <p:cNvSpPr>
            <a:spLocks noGrp="1"/>
          </p:cNvSpPr>
          <p:nvPr>
            <p:ph type="title"/>
          </p:nvPr>
        </p:nvSpPr>
        <p:spPr/>
        <p:txBody>
          <a:bodyPr/>
          <a:lstStyle/>
          <a:p>
            <a:r>
              <a:rPr lang="en-US"/>
              <a:t>Facebook Own Posts Table | Hocsocx - 6 of 25</a:t>
            </a:r>
          </a:p>
        </p:txBody>
      </p:sp>
      <p:graphicFrame>
        <p:nvGraphicFramePr>
          <p:cNvPr id="5" name="Table Placeholder 4">
            <a:extLst>
              <a:ext uri="{FF2B5EF4-FFF2-40B4-BE49-F238E27FC236}">
                <a16:creationId xmlns:a16="http://schemas.microsoft.com/office/drawing/2014/main" id="{02A7EFE1-6772-4D55-851F-B93404FFF130}"/>
              </a:ext>
            </a:extLst>
          </p:cNvPr>
          <p:cNvGraphicFramePr>
            <a:graphicFrameLocks noGrp="1"/>
          </p:cNvGraphicFramePr>
          <p:nvPr>
            <p:ph type="tbl" sz="quarter" idx="13"/>
            <p:extLst>
              <p:ext uri="{D42A27DB-BD31-4B8C-83A1-F6EECF244321}">
                <p14:modId xmlns:p14="http://schemas.microsoft.com/office/powerpoint/2010/main" val="506196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72966571"/>
                    </a:ext>
                  </a:extLst>
                </a:gridCol>
                <a:gridCol w="1399032">
                  <a:extLst>
                    <a:ext uri="{9D8B030D-6E8A-4147-A177-3AD203B41FA5}">
                      <a16:colId xmlns:a16="http://schemas.microsoft.com/office/drawing/2014/main" val="1486996551"/>
                    </a:ext>
                  </a:extLst>
                </a:gridCol>
                <a:gridCol w="987552">
                  <a:extLst>
                    <a:ext uri="{9D8B030D-6E8A-4147-A177-3AD203B41FA5}">
                      <a16:colId xmlns:a16="http://schemas.microsoft.com/office/drawing/2014/main" val="2733152475"/>
                    </a:ext>
                  </a:extLst>
                </a:gridCol>
                <a:gridCol w="493776">
                  <a:extLst>
                    <a:ext uri="{9D8B030D-6E8A-4147-A177-3AD203B41FA5}">
                      <a16:colId xmlns:a16="http://schemas.microsoft.com/office/drawing/2014/main" val="771839881"/>
                    </a:ext>
                  </a:extLst>
                </a:gridCol>
                <a:gridCol w="493776">
                  <a:extLst>
                    <a:ext uri="{9D8B030D-6E8A-4147-A177-3AD203B41FA5}">
                      <a16:colId xmlns:a16="http://schemas.microsoft.com/office/drawing/2014/main" val="194563149"/>
                    </a:ext>
                  </a:extLst>
                </a:gridCol>
                <a:gridCol w="493776">
                  <a:extLst>
                    <a:ext uri="{9D8B030D-6E8A-4147-A177-3AD203B41FA5}">
                      <a16:colId xmlns:a16="http://schemas.microsoft.com/office/drawing/2014/main" val="2935249307"/>
                    </a:ext>
                  </a:extLst>
                </a:gridCol>
                <a:gridCol w="493776">
                  <a:extLst>
                    <a:ext uri="{9D8B030D-6E8A-4147-A177-3AD203B41FA5}">
                      <a16:colId xmlns:a16="http://schemas.microsoft.com/office/drawing/2014/main" val="809865575"/>
                    </a:ext>
                  </a:extLst>
                </a:gridCol>
                <a:gridCol w="493776">
                  <a:extLst>
                    <a:ext uri="{9D8B030D-6E8A-4147-A177-3AD203B41FA5}">
                      <a16:colId xmlns:a16="http://schemas.microsoft.com/office/drawing/2014/main" val="2610801428"/>
                    </a:ext>
                  </a:extLst>
                </a:gridCol>
                <a:gridCol w="493776">
                  <a:extLst>
                    <a:ext uri="{9D8B030D-6E8A-4147-A177-3AD203B41FA5}">
                      <a16:colId xmlns:a16="http://schemas.microsoft.com/office/drawing/2014/main" val="2609853916"/>
                    </a:ext>
                  </a:extLst>
                </a:gridCol>
                <a:gridCol w="493776">
                  <a:extLst>
                    <a:ext uri="{9D8B030D-6E8A-4147-A177-3AD203B41FA5}">
                      <a16:colId xmlns:a16="http://schemas.microsoft.com/office/drawing/2014/main" val="2480839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067339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Hocsocx - 2020-10-19 15:52:17</a:t>
                      </a:r>
                      <a:r>
                        <a:rPr kumimoji="0" lang="en-US" sz="1000" b="0" i="0" u="none" strike="noStrike" kern="1200" cap="none" spc="0" normalizeH="0" baseline="0" noProof="0">
                          <a:ln>
                            <a:noFill/>
                          </a:ln>
                          <a:solidFill>
                            <a:prstClr val="black"/>
                          </a:solidFill>
                          <a:effectLst/>
                          <a:uLnTx/>
                          <a:uFillTx/>
                          <a:latin typeface="+mn-lt"/>
                          <a:ea typeface="+mn-ea"/>
                          <a:cs typeface="+mn-cs"/>
                        </a:rPr>
                        <a:t>
 Color + compression brings the perfect combination to start the week!
Check out this style and many other new CompressSocx in stock now!
www.hocsocx.com
.
.
.
#hocsocx #CompressSocx #funsocks #graduatedcompression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https://scontent-iad3-1.xx.fbcdn.net/v/t1.0-9/s720x720/122120581_1932565503552640_8897240388729936196_o.jpg?_nc_cat=100&amp;ccb=2&amp;_nc_sid=8024bb&amp;_nc_ohc=DGs9M_q9Yy0AX_4l31v&amp;_nc_ht=scontent-iad3-1.xx&amp;tp=7&amp;oh=1b0d57f4573bd0f43b0016f6f7b78cd6&amp;oe=5FD0BAFF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11/11/2020 18:20:57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59499257"/>
                  </a:ext>
                </a:extLst>
              </a:tr>
            </a:tbl>
          </a:graphicData>
        </a:graphic>
      </p:graphicFrame>
      <p:sp>
        <p:nvSpPr>
          <p:cNvPr id="4" name="Text Placeholder 3">
            <a:extLst>
              <a:ext uri="{FF2B5EF4-FFF2-40B4-BE49-F238E27FC236}">
                <a16:creationId xmlns:a16="http://schemas.microsoft.com/office/drawing/2014/main" id="{01550772-0932-46D1-A2CC-B18AF681EEF3}"/>
              </a:ext>
            </a:extLst>
          </p:cNvPr>
          <p:cNvSpPr>
            <a:spLocks noGrp="1"/>
          </p:cNvSpPr>
          <p:nvPr>
            <p:ph type="body" sz="quarter" idx="14"/>
          </p:nvPr>
        </p:nvSpPr>
        <p:spPr/>
        <p:txBody>
          <a:bodyPr/>
          <a:lstStyle/>
          <a:p>
            <a:r>
              <a:rPr lang="en-US"/>
              <a:t>09/14/2020 - 11/12/2020</a:t>
            </a:r>
          </a:p>
        </p:txBody>
      </p:sp>
    </p:spTree>
    <p:extLst>
      <p:ext uri="{BB962C8B-B14F-4D97-AF65-F5344CB8AC3E}">
        <p14:creationId xmlns:p14="http://schemas.microsoft.com/office/powerpoint/2010/main" val="2059427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24807-5B0B-4AB0-B3F8-029F935FD1DF}"/>
              </a:ext>
            </a:extLst>
          </p:cNvPr>
          <p:cNvSpPr>
            <a:spLocks noGrp="1"/>
          </p:cNvSpPr>
          <p:nvPr>
            <p:ph type="title"/>
          </p:nvPr>
        </p:nvSpPr>
        <p:spPr/>
        <p:txBody>
          <a:bodyPr/>
          <a:lstStyle/>
          <a:p>
            <a:r>
              <a:rPr lang="en-US"/>
              <a:t>Facebook Own Posts Table | Hocsocx - 7 of 25</a:t>
            </a:r>
          </a:p>
        </p:txBody>
      </p:sp>
      <p:graphicFrame>
        <p:nvGraphicFramePr>
          <p:cNvPr id="5" name="Table Placeholder 4">
            <a:extLst>
              <a:ext uri="{FF2B5EF4-FFF2-40B4-BE49-F238E27FC236}">
                <a16:creationId xmlns:a16="http://schemas.microsoft.com/office/drawing/2014/main" id="{435304E3-F19C-4164-93FE-99424EDF44F0}"/>
              </a:ext>
            </a:extLst>
          </p:cNvPr>
          <p:cNvGraphicFramePr>
            <a:graphicFrameLocks noGrp="1"/>
          </p:cNvGraphicFramePr>
          <p:nvPr>
            <p:ph type="tbl" sz="quarter" idx="13"/>
            <p:extLst>
              <p:ext uri="{D42A27DB-BD31-4B8C-83A1-F6EECF244321}">
                <p14:modId xmlns:p14="http://schemas.microsoft.com/office/powerpoint/2010/main" val="4054396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16282955"/>
                    </a:ext>
                  </a:extLst>
                </a:gridCol>
                <a:gridCol w="1399032">
                  <a:extLst>
                    <a:ext uri="{9D8B030D-6E8A-4147-A177-3AD203B41FA5}">
                      <a16:colId xmlns:a16="http://schemas.microsoft.com/office/drawing/2014/main" val="3203656339"/>
                    </a:ext>
                  </a:extLst>
                </a:gridCol>
                <a:gridCol w="987552">
                  <a:extLst>
                    <a:ext uri="{9D8B030D-6E8A-4147-A177-3AD203B41FA5}">
                      <a16:colId xmlns:a16="http://schemas.microsoft.com/office/drawing/2014/main" val="4178016664"/>
                    </a:ext>
                  </a:extLst>
                </a:gridCol>
                <a:gridCol w="493776">
                  <a:extLst>
                    <a:ext uri="{9D8B030D-6E8A-4147-A177-3AD203B41FA5}">
                      <a16:colId xmlns:a16="http://schemas.microsoft.com/office/drawing/2014/main" val="3727036382"/>
                    </a:ext>
                  </a:extLst>
                </a:gridCol>
                <a:gridCol w="493776">
                  <a:extLst>
                    <a:ext uri="{9D8B030D-6E8A-4147-A177-3AD203B41FA5}">
                      <a16:colId xmlns:a16="http://schemas.microsoft.com/office/drawing/2014/main" val="1093763489"/>
                    </a:ext>
                  </a:extLst>
                </a:gridCol>
                <a:gridCol w="493776">
                  <a:extLst>
                    <a:ext uri="{9D8B030D-6E8A-4147-A177-3AD203B41FA5}">
                      <a16:colId xmlns:a16="http://schemas.microsoft.com/office/drawing/2014/main" val="175381149"/>
                    </a:ext>
                  </a:extLst>
                </a:gridCol>
                <a:gridCol w="493776">
                  <a:extLst>
                    <a:ext uri="{9D8B030D-6E8A-4147-A177-3AD203B41FA5}">
                      <a16:colId xmlns:a16="http://schemas.microsoft.com/office/drawing/2014/main" val="3088170902"/>
                    </a:ext>
                  </a:extLst>
                </a:gridCol>
                <a:gridCol w="493776">
                  <a:extLst>
                    <a:ext uri="{9D8B030D-6E8A-4147-A177-3AD203B41FA5}">
                      <a16:colId xmlns:a16="http://schemas.microsoft.com/office/drawing/2014/main" val="895355145"/>
                    </a:ext>
                  </a:extLst>
                </a:gridCol>
                <a:gridCol w="493776">
                  <a:extLst>
                    <a:ext uri="{9D8B030D-6E8A-4147-A177-3AD203B41FA5}">
                      <a16:colId xmlns:a16="http://schemas.microsoft.com/office/drawing/2014/main" val="3838568413"/>
                    </a:ext>
                  </a:extLst>
                </a:gridCol>
                <a:gridCol w="493776">
                  <a:extLst>
                    <a:ext uri="{9D8B030D-6E8A-4147-A177-3AD203B41FA5}">
                      <a16:colId xmlns:a16="http://schemas.microsoft.com/office/drawing/2014/main" val="568325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998864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Hocsocx - 2020-11-03 18:25:04</a:t>
                      </a:r>
                      <a:r>
                        <a:rPr kumimoji="0" lang="en-US" sz="1000" b="0" i="0" u="none" strike="noStrike" kern="1200" cap="none" spc="0" normalizeH="0" baseline="0" noProof="0">
                          <a:ln>
                            <a:noFill/>
                          </a:ln>
                          <a:solidFill>
                            <a:prstClr val="black"/>
                          </a:solidFill>
                          <a:effectLst/>
                          <a:uLnTx/>
                          <a:uFillTx/>
                          <a:latin typeface="+mn-lt"/>
                          <a:ea typeface="+mn-ea"/>
                          <a:cs typeface="+mn-cs"/>
                        </a:rPr>
                        <a:t>
 🇺🇸 A big day in the USA! 🇺🇸
.
.
.
#hocsocx #athleticwear #sportsocks #vote2020 #USAsocks #usaflag #usaflagsocks #usafieldhockey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https://scontent-iad3-1.xx.fbcdn.net/v/t1.0-9/s720x720/123258990_1947988465343677_3764192510082611429_o.jpg?_nc_cat=103&amp;ccb=2&amp;_nc_sid=8024bb&amp;_nc_ohc=Ac9wQbiT8VYAX919L0C&amp;_nc_ht=scontent-iad3-1.xx&amp;tp=7&amp;oh=0054828398dfb1ecb5f9a77dce5a00cb&amp;oe=5FD2E2F0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11/11/2020 18:20:57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49788843"/>
                  </a:ext>
                </a:extLst>
              </a:tr>
            </a:tbl>
          </a:graphicData>
        </a:graphic>
      </p:graphicFrame>
      <p:sp>
        <p:nvSpPr>
          <p:cNvPr id="4" name="Text Placeholder 3">
            <a:extLst>
              <a:ext uri="{FF2B5EF4-FFF2-40B4-BE49-F238E27FC236}">
                <a16:creationId xmlns:a16="http://schemas.microsoft.com/office/drawing/2014/main" id="{85B7664D-0D7F-4868-B80A-7D11306C4DB6}"/>
              </a:ext>
            </a:extLst>
          </p:cNvPr>
          <p:cNvSpPr>
            <a:spLocks noGrp="1"/>
          </p:cNvSpPr>
          <p:nvPr>
            <p:ph type="body" sz="quarter" idx="14"/>
          </p:nvPr>
        </p:nvSpPr>
        <p:spPr/>
        <p:txBody>
          <a:bodyPr/>
          <a:lstStyle/>
          <a:p>
            <a:r>
              <a:rPr lang="en-US"/>
              <a:t>09/14/2020 - 11/12/2020</a:t>
            </a:r>
          </a:p>
        </p:txBody>
      </p:sp>
    </p:spTree>
    <p:extLst>
      <p:ext uri="{BB962C8B-B14F-4D97-AF65-F5344CB8AC3E}">
        <p14:creationId xmlns:p14="http://schemas.microsoft.com/office/powerpoint/2010/main" val="30249749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A7D00-0B2C-4624-9D68-FC49BED3B5AF}"/>
              </a:ext>
            </a:extLst>
          </p:cNvPr>
          <p:cNvSpPr>
            <a:spLocks noGrp="1"/>
          </p:cNvSpPr>
          <p:nvPr>
            <p:ph type="title"/>
          </p:nvPr>
        </p:nvSpPr>
        <p:spPr/>
        <p:txBody>
          <a:bodyPr/>
          <a:lstStyle/>
          <a:p>
            <a:r>
              <a:rPr lang="en-US"/>
              <a:t>Facebook Own Posts Table | Hocsocx - 8 of 25</a:t>
            </a:r>
          </a:p>
        </p:txBody>
      </p:sp>
      <p:graphicFrame>
        <p:nvGraphicFramePr>
          <p:cNvPr id="5" name="Table Placeholder 4">
            <a:extLst>
              <a:ext uri="{FF2B5EF4-FFF2-40B4-BE49-F238E27FC236}">
                <a16:creationId xmlns:a16="http://schemas.microsoft.com/office/drawing/2014/main" id="{ADCD8A07-0300-4263-BFD1-2A5B7941BDED}"/>
              </a:ext>
            </a:extLst>
          </p:cNvPr>
          <p:cNvGraphicFramePr>
            <a:graphicFrameLocks noGrp="1"/>
          </p:cNvGraphicFramePr>
          <p:nvPr>
            <p:ph type="tbl" sz="quarter" idx="13"/>
            <p:extLst>
              <p:ext uri="{D42A27DB-BD31-4B8C-83A1-F6EECF244321}">
                <p14:modId xmlns:p14="http://schemas.microsoft.com/office/powerpoint/2010/main" val="1072263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66533614"/>
                    </a:ext>
                  </a:extLst>
                </a:gridCol>
                <a:gridCol w="1399032">
                  <a:extLst>
                    <a:ext uri="{9D8B030D-6E8A-4147-A177-3AD203B41FA5}">
                      <a16:colId xmlns:a16="http://schemas.microsoft.com/office/drawing/2014/main" val="2892229816"/>
                    </a:ext>
                  </a:extLst>
                </a:gridCol>
                <a:gridCol w="987552">
                  <a:extLst>
                    <a:ext uri="{9D8B030D-6E8A-4147-A177-3AD203B41FA5}">
                      <a16:colId xmlns:a16="http://schemas.microsoft.com/office/drawing/2014/main" val="1005108800"/>
                    </a:ext>
                  </a:extLst>
                </a:gridCol>
                <a:gridCol w="493776">
                  <a:extLst>
                    <a:ext uri="{9D8B030D-6E8A-4147-A177-3AD203B41FA5}">
                      <a16:colId xmlns:a16="http://schemas.microsoft.com/office/drawing/2014/main" val="465283798"/>
                    </a:ext>
                  </a:extLst>
                </a:gridCol>
                <a:gridCol w="493776">
                  <a:extLst>
                    <a:ext uri="{9D8B030D-6E8A-4147-A177-3AD203B41FA5}">
                      <a16:colId xmlns:a16="http://schemas.microsoft.com/office/drawing/2014/main" val="1433272962"/>
                    </a:ext>
                  </a:extLst>
                </a:gridCol>
                <a:gridCol w="493776">
                  <a:extLst>
                    <a:ext uri="{9D8B030D-6E8A-4147-A177-3AD203B41FA5}">
                      <a16:colId xmlns:a16="http://schemas.microsoft.com/office/drawing/2014/main" val="1832578037"/>
                    </a:ext>
                  </a:extLst>
                </a:gridCol>
                <a:gridCol w="493776">
                  <a:extLst>
                    <a:ext uri="{9D8B030D-6E8A-4147-A177-3AD203B41FA5}">
                      <a16:colId xmlns:a16="http://schemas.microsoft.com/office/drawing/2014/main" val="1026423540"/>
                    </a:ext>
                  </a:extLst>
                </a:gridCol>
                <a:gridCol w="493776">
                  <a:extLst>
                    <a:ext uri="{9D8B030D-6E8A-4147-A177-3AD203B41FA5}">
                      <a16:colId xmlns:a16="http://schemas.microsoft.com/office/drawing/2014/main" val="3238381886"/>
                    </a:ext>
                  </a:extLst>
                </a:gridCol>
                <a:gridCol w="493776">
                  <a:extLst>
                    <a:ext uri="{9D8B030D-6E8A-4147-A177-3AD203B41FA5}">
                      <a16:colId xmlns:a16="http://schemas.microsoft.com/office/drawing/2014/main" val="294439852"/>
                    </a:ext>
                  </a:extLst>
                </a:gridCol>
                <a:gridCol w="493776">
                  <a:extLst>
                    <a:ext uri="{9D8B030D-6E8A-4147-A177-3AD203B41FA5}">
                      <a16:colId xmlns:a16="http://schemas.microsoft.com/office/drawing/2014/main" val="4013605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089092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Hocsocx - 2020-10-14 19:30:53</a:t>
                      </a:r>
                      <a:r>
                        <a:rPr kumimoji="0" lang="en-US" sz="1000" b="0" i="0" u="none" strike="noStrike" kern="1200" cap="none" spc="0" normalizeH="0" baseline="0" noProof="0">
                          <a:ln>
                            <a:noFill/>
                          </a:ln>
                          <a:solidFill>
                            <a:prstClr val="black"/>
                          </a:solidFill>
                          <a:effectLst/>
                          <a:uLnTx/>
                          <a:uFillTx/>
                          <a:latin typeface="+mn-lt"/>
                          <a:ea typeface="+mn-ea"/>
                          <a:cs typeface="+mn-cs"/>
                        </a:rPr>
                        <a:t>
 In need of compression, leg sleeves, or our original full footed Hocsocx? You're in luck! This style in available in ALL three styles!
.
.
.
#hocsocx #navystars #compressionsocks #CompressSocx #linersocks #legsleeves #fullfootlinersock #athleticwear #sportsocks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https://scontent-iad3-1.xx.fbcdn.net/v/t1.0-9/s720x720/121149859_1927588847383639_4235333079144969247_o.jpg?_nc_cat=110&amp;ccb=2&amp;_nc_sid=8024bb&amp;_nc_ohc=bxnZt6w8KPQAX8X5LQ_&amp;_nc_ht=scontent-iad3-1.xx&amp;tp=7&amp;oh=3bcca2142f3721557249a4bab7c839a7&amp;oe=5FD2FC54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11/11/2020 18:20:57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10634835"/>
                  </a:ext>
                </a:extLst>
              </a:tr>
            </a:tbl>
          </a:graphicData>
        </a:graphic>
      </p:graphicFrame>
      <p:sp>
        <p:nvSpPr>
          <p:cNvPr id="4" name="Text Placeholder 3">
            <a:extLst>
              <a:ext uri="{FF2B5EF4-FFF2-40B4-BE49-F238E27FC236}">
                <a16:creationId xmlns:a16="http://schemas.microsoft.com/office/drawing/2014/main" id="{53E4B0E2-8FA2-40B3-969D-2B0162190049}"/>
              </a:ext>
            </a:extLst>
          </p:cNvPr>
          <p:cNvSpPr>
            <a:spLocks noGrp="1"/>
          </p:cNvSpPr>
          <p:nvPr>
            <p:ph type="body" sz="quarter" idx="14"/>
          </p:nvPr>
        </p:nvSpPr>
        <p:spPr/>
        <p:txBody>
          <a:bodyPr/>
          <a:lstStyle/>
          <a:p>
            <a:r>
              <a:rPr lang="en-US"/>
              <a:t>09/14/2020 - 11/12/2020</a:t>
            </a:r>
          </a:p>
        </p:txBody>
      </p:sp>
    </p:spTree>
    <p:extLst>
      <p:ext uri="{BB962C8B-B14F-4D97-AF65-F5344CB8AC3E}">
        <p14:creationId xmlns:p14="http://schemas.microsoft.com/office/powerpoint/2010/main" val="35436061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C81DB-03B3-4466-A405-26835CFABD76}"/>
              </a:ext>
            </a:extLst>
          </p:cNvPr>
          <p:cNvSpPr>
            <a:spLocks noGrp="1"/>
          </p:cNvSpPr>
          <p:nvPr>
            <p:ph type="title"/>
          </p:nvPr>
        </p:nvSpPr>
        <p:spPr/>
        <p:txBody>
          <a:bodyPr/>
          <a:lstStyle/>
          <a:p>
            <a:r>
              <a:rPr lang="en-US"/>
              <a:t>Facebook Own Posts Table | Hocsocx - 9 of 25</a:t>
            </a:r>
          </a:p>
        </p:txBody>
      </p:sp>
      <p:graphicFrame>
        <p:nvGraphicFramePr>
          <p:cNvPr id="5" name="Table Placeholder 4">
            <a:extLst>
              <a:ext uri="{FF2B5EF4-FFF2-40B4-BE49-F238E27FC236}">
                <a16:creationId xmlns:a16="http://schemas.microsoft.com/office/drawing/2014/main" id="{FF950BA2-D714-4300-B0E8-ABEEB569582C}"/>
              </a:ext>
            </a:extLst>
          </p:cNvPr>
          <p:cNvGraphicFramePr>
            <a:graphicFrameLocks noGrp="1"/>
          </p:cNvGraphicFramePr>
          <p:nvPr>
            <p:ph type="tbl" sz="quarter" idx="13"/>
            <p:extLst>
              <p:ext uri="{D42A27DB-BD31-4B8C-83A1-F6EECF244321}">
                <p14:modId xmlns:p14="http://schemas.microsoft.com/office/powerpoint/2010/main" val="769744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33323345"/>
                    </a:ext>
                  </a:extLst>
                </a:gridCol>
                <a:gridCol w="1399032">
                  <a:extLst>
                    <a:ext uri="{9D8B030D-6E8A-4147-A177-3AD203B41FA5}">
                      <a16:colId xmlns:a16="http://schemas.microsoft.com/office/drawing/2014/main" val="2464154471"/>
                    </a:ext>
                  </a:extLst>
                </a:gridCol>
                <a:gridCol w="987552">
                  <a:extLst>
                    <a:ext uri="{9D8B030D-6E8A-4147-A177-3AD203B41FA5}">
                      <a16:colId xmlns:a16="http://schemas.microsoft.com/office/drawing/2014/main" val="2740845135"/>
                    </a:ext>
                  </a:extLst>
                </a:gridCol>
                <a:gridCol w="493776">
                  <a:extLst>
                    <a:ext uri="{9D8B030D-6E8A-4147-A177-3AD203B41FA5}">
                      <a16:colId xmlns:a16="http://schemas.microsoft.com/office/drawing/2014/main" val="762519281"/>
                    </a:ext>
                  </a:extLst>
                </a:gridCol>
                <a:gridCol w="493776">
                  <a:extLst>
                    <a:ext uri="{9D8B030D-6E8A-4147-A177-3AD203B41FA5}">
                      <a16:colId xmlns:a16="http://schemas.microsoft.com/office/drawing/2014/main" val="3337379819"/>
                    </a:ext>
                  </a:extLst>
                </a:gridCol>
                <a:gridCol w="493776">
                  <a:extLst>
                    <a:ext uri="{9D8B030D-6E8A-4147-A177-3AD203B41FA5}">
                      <a16:colId xmlns:a16="http://schemas.microsoft.com/office/drawing/2014/main" val="3943883132"/>
                    </a:ext>
                  </a:extLst>
                </a:gridCol>
                <a:gridCol w="493776">
                  <a:extLst>
                    <a:ext uri="{9D8B030D-6E8A-4147-A177-3AD203B41FA5}">
                      <a16:colId xmlns:a16="http://schemas.microsoft.com/office/drawing/2014/main" val="3971446512"/>
                    </a:ext>
                  </a:extLst>
                </a:gridCol>
                <a:gridCol w="493776">
                  <a:extLst>
                    <a:ext uri="{9D8B030D-6E8A-4147-A177-3AD203B41FA5}">
                      <a16:colId xmlns:a16="http://schemas.microsoft.com/office/drawing/2014/main" val="1466098211"/>
                    </a:ext>
                  </a:extLst>
                </a:gridCol>
                <a:gridCol w="493776">
                  <a:extLst>
                    <a:ext uri="{9D8B030D-6E8A-4147-A177-3AD203B41FA5}">
                      <a16:colId xmlns:a16="http://schemas.microsoft.com/office/drawing/2014/main" val="3282517723"/>
                    </a:ext>
                  </a:extLst>
                </a:gridCol>
                <a:gridCol w="493776">
                  <a:extLst>
                    <a:ext uri="{9D8B030D-6E8A-4147-A177-3AD203B41FA5}">
                      <a16:colId xmlns:a16="http://schemas.microsoft.com/office/drawing/2014/main" val="687561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343224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Hocsocx - 2020-09-23 17:19:37</a:t>
                      </a:r>
                      <a:r>
                        <a:rPr kumimoji="0" lang="en-US" sz="1000" b="0" i="0" u="none" strike="noStrike" kern="1200" cap="none" spc="0" normalizeH="0" baseline="0" noProof="0">
                          <a:ln>
                            <a:noFill/>
                          </a:ln>
                          <a:solidFill>
                            <a:prstClr val="black"/>
                          </a:solidFill>
                          <a:effectLst/>
                          <a:uLnTx/>
                          <a:uFillTx/>
                          <a:latin typeface="+mn-lt"/>
                          <a:ea typeface="+mn-ea"/>
                          <a:cs typeface="+mn-cs"/>
                        </a:rPr>
                        <a:t>
 There has been a lot of love for our Maryland Flag Socks! 
What state flag Hocsocx would YOU like to see next?!
.
.
.
#hocsocx #stateflagsocks #funsocks #athleticwear #sportsocks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https://scontent-iad3-1.xx.fbcdn.net/v/t1.0-9/s720x720/120120698_1906283456180845_6534779174297806649_o.jpg?_nc_cat=108&amp;ccb=2&amp;_nc_sid=8024bb&amp;_nc_ohc=n5KwZEoRlTsAX8RSQby&amp;_nc_ht=scontent-iad3-1.xx&amp;tp=7&amp;oh=5fc2e4ad40af026769dc6dc31a32257d&amp;oe=5FD0AFA9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11/11/2020 18:20:57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96380467"/>
                  </a:ext>
                </a:extLst>
              </a:tr>
            </a:tbl>
          </a:graphicData>
        </a:graphic>
      </p:graphicFrame>
      <p:sp>
        <p:nvSpPr>
          <p:cNvPr id="4" name="Text Placeholder 3">
            <a:extLst>
              <a:ext uri="{FF2B5EF4-FFF2-40B4-BE49-F238E27FC236}">
                <a16:creationId xmlns:a16="http://schemas.microsoft.com/office/drawing/2014/main" id="{C4FCC23C-E5C0-4A40-B54B-C2D940E502A5}"/>
              </a:ext>
            </a:extLst>
          </p:cNvPr>
          <p:cNvSpPr>
            <a:spLocks noGrp="1"/>
          </p:cNvSpPr>
          <p:nvPr>
            <p:ph type="body" sz="quarter" idx="14"/>
          </p:nvPr>
        </p:nvSpPr>
        <p:spPr/>
        <p:txBody>
          <a:bodyPr/>
          <a:lstStyle/>
          <a:p>
            <a:r>
              <a:rPr lang="en-US"/>
              <a:t>09/14/2020 - 11/12/2020</a:t>
            </a:r>
          </a:p>
        </p:txBody>
      </p:sp>
    </p:spTree>
    <p:extLst>
      <p:ext uri="{BB962C8B-B14F-4D97-AF65-F5344CB8AC3E}">
        <p14:creationId xmlns:p14="http://schemas.microsoft.com/office/powerpoint/2010/main" val="32261552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F6684-4BFA-4E34-BD22-CECB93FB215B}"/>
              </a:ext>
            </a:extLst>
          </p:cNvPr>
          <p:cNvSpPr>
            <a:spLocks noGrp="1"/>
          </p:cNvSpPr>
          <p:nvPr>
            <p:ph type="title"/>
          </p:nvPr>
        </p:nvSpPr>
        <p:spPr/>
        <p:txBody>
          <a:bodyPr/>
          <a:lstStyle/>
          <a:p>
            <a:r>
              <a:rPr lang="en-US"/>
              <a:t>Facebook Own Posts Table | Hocsocx - 10 of 25</a:t>
            </a:r>
          </a:p>
        </p:txBody>
      </p:sp>
      <p:graphicFrame>
        <p:nvGraphicFramePr>
          <p:cNvPr id="5" name="Table Placeholder 4">
            <a:extLst>
              <a:ext uri="{FF2B5EF4-FFF2-40B4-BE49-F238E27FC236}">
                <a16:creationId xmlns:a16="http://schemas.microsoft.com/office/drawing/2014/main" id="{B3F1F487-D03C-483A-BFCD-1DA354B4D05A}"/>
              </a:ext>
            </a:extLst>
          </p:cNvPr>
          <p:cNvGraphicFramePr>
            <a:graphicFrameLocks noGrp="1"/>
          </p:cNvGraphicFramePr>
          <p:nvPr>
            <p:ph type="tbl" sz="quarter" idx="13"/>
            <p:extLst>
              <p:ext uri="{D42A27DB-BD31-4B8C-83A1-F6EECF244321}">
                <p14:modId xmlns:p14="http://schemas.microsoft.com/office/powerpoint/2010/main" val="1332805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14124457"/>
                    </a:ext>
                  </a:extLst>
                </a:gridCol>
                <a:gridCol w="1399032">
                  <a:extLst>
                    <a:ext uri="{9D8B030D-6E8A-4147-A177-3AD203B41FA5}">
                      <a16:colId xmlns:a16="http://schemas.microsoft.com/office/drawing/2014/main" val="3739385795"/>
                    </a:ext>
                  </a:extLst>
                </a:gridCol>
                <a:gridCol w="987552">
                  <a:extLst>
                    <a:ext uri="{9D8B030D-6E8A-4147-A177-3AD203B41FA5}">
                      <a16:colId xmlns:a16="http://schemas.microsoft.com/office/drawing/2014/main" val="3108700277"/>
                    </a:ext>
                  </a:extLst>
                </a:gridCol>
                <a:gridCol w="493776">
                  <a:extLst>
                    <a:ext uri="{9D8B030D-6E8A-4147-A177-3AD203B41FA5}">
                      <a16:colId xmlns:a16="http://schemas.microsoft.com/office/drawing/2014/main" val="2657768815"/>
                    </a:ext>
                  </a:extLst>
                </a:gridCol>
                <a:gridCol w="493776">
                  <a:extLst>
                    <a:ext uri="{9D8B030D-6E8A-4147-A177-3AD203B41FA5}">
                      <a16:colId xmlns:a16="http://schemas.microsoft.com/office/drawing/2014/main" val="267095201"/>
                    </a:ext>
                  </a:extLst>
                </a:gridCol>
                <a:gridCol w="493776">
                  <a:extLst>
                    <a:ext uri="{9D8B030D-6E8A-4147-A177-3AD203B41FA5}">
                      <a16:colId xmlns:a16="http://schemas.microsoft.com/office/drawing/2014/main" val="2900263911"/>
                    </a:ext>
                  </a:extLst>
                </a:gridCol>
                <a:gridCol w="493776">
                  <a:extLst>
                    <a:ext uri="{9D8B030D-6E8A-4147-A177-3AD203B41FA5}">
                      <a16:colId xmlns:a16="http://schemas.microsoft.com/office/drawing/2014/main" val="4009007660"/>
                    </a:ext>
                  </a:extLst>
                </a:gridCol>
                <a:gridCol w="493776">
                  <a:extLst>
                    <a:ext uri="{9D8B030D-6E8A-4147-A177-3AD203B41FA5}">
                      <a16:colId xmlns:a16="http://schemas.microsoft.com/office/drawing/2014/main" val="710282719"/>
                    </a:ext>
                  </a:extLst>
                </a:gridCol>
                <a:gridCol w="493776">
                  <a:extLst>
                    <a:ext uri="{9D8B030D-6E8A-4147-A177-3AD203B41FA5}">
                      <a16:colId xmlns:a16="http://schemas.microsoft.com/office/drawing/2014/main" val="2799161292"/>
                    </a:ext>
                  </a:extLst>
                </a:gridCol>
                <a:gridCol w="493776">
                  <a:extLst>
                    <a:ext uri="{9D8B030D-6E8A-4147-A177-3AD203B41FA5}">
                      <a16:colId xmlns:a16="http://schemas.microsoft.com/office/drawing/2014/main" val="2273328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96391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Hocsocx - 2020-09-17 15:19:20</a:t>
                      </a:r>
                      <a:r>
                        <a:rPr kumimoji="0" lang="en-US" sz="1000" b="0" i="0" u="none" strike="noStrike" kern="1200" cap="none" spc="0" normalizeH="0" baseline="0" noProof="0">
                          <a:ln>
                            <a:noFill/>
                          </a:ln>
                          <a:solidFill>
                            <a:prstClr val="black"/>
                          </a:solidFill>
                          <a:effectLst/>
                          <a:uLnTx/>
                          <a:uFillTx/>
                          <a:latin typeface="+mn-lt"/>
                          <a:ea typeface="+mn-ea"/>
                          <a:cs typeface="+mn-cs"/>
                        </a:rPr>
                        <a:t>
 Bright chevron patterns are fun any time of year 😎
.
.
.
#hocsocx #chevronpattern #athleticwear #fallsports #fallsportseason #sportsocks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https://scontent-iad3-1.xx.fbcdn.net/v/t1.0-9/s720x720/119760501_1899811943494663_5459839687729821144_o.jpg?_nc_cat=100&amp;ccb=2&amp;_nc_sid=8024bb&amp;_nc_ohc=wJ1AvQp5PpEAX8N8Bsq&amp;_nc_ht=scontent-iad3-1.xx&amp;tp=7&amp;oh=b6ce90e9f12a32f5829d26f5b9004951&amp;oe=5FD08410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11/11/2020 18:20:57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75181783"/>
                  </a:ext>
                </a:extLst>
              </a:tr>
            </a:tbl>
          </a:graphicData>
        </a:graphic>
      </p:graphicFrame>
      <p:sp>
        <p:nvSpPr>
          <p:cNvPr id="4" name="Text Placeholder 3">
            <a:extLst>
              <a:ext uri="{FF2B5EF4-FFF2-40B4-BE49-F238E27FC236}">
                <a16:creationId xmlns:a16="http://schemas.microsoft.com/office/drawing/2014/main" id="{AFBF6F99-44AC-44C9-8BDA-0052916541A4}"/>
              </a:ext>
            </a:extLst>
          </p:cNvPr>
          <p:cNvSpPr>
            <a:spLocks noGrp="1"/>
          </p:cNvSpPr>
          <p:nvPr>
            <p:ph type="body" sz="quarter" idx="14"/>
          </p:nvPr>
        </p:nvSpPr>
        <p:spPr/>
        <p:txBody>
          <a:bodyPr/>
          <a:lstStyle/>
          <a:p>
            <a:r>
              <a:rPr lang="en-US"/>
              <a:t>09/14/2020 - 11/12/2020</a:t>
            </a:r>
          </a:p>
        </p:txBody>
      </p:sp>
    </p:spTree>
    <p:extLst>
      <p:ext uri="{BB962C8B-B14F-4D97-AF65-F5344CB8AC3E}">
        <p14:creationId xmlns:p14="http://schemas.microsoft.com/office/powerpoint/2010/main" val="34265044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ACB76-0182-44DE-AAD5-4C0D912D93D1}"/>
              </a:ext>
            </a:extLst>
          </p:cNvPr>
          <p:cNvSpPr>
            <a:spLocks noGrp="1"/>
          </p:cNvSpPr>
          <p:nvPr>
            <p:ph type="title"/>
          </p:nvPr>
        </p:nvSpPr>
        <p:spPr/>
        <p:txBody>
          <a:bodyPr/>
          <a:lstStyle/>
          <a:p>
            <a:r>
              <a:rPr lang="en-US"/>
              <a:t>Facebook Own Posts Table | Hocsocx - 11 of 25</a:t>
            </a:r>
          </a:p>
        </p:txBody>
      </p:sp>
      <p:graphicFrame>
        <p:nvGraphicFramePr>
          <p:cNvPr id="5" name="Table Placeholder 4">
            <a:extLst>
              <a:ext uri="{FF2B5EF4-FFF2-40B4-BE49-F238E27FC236}">
                <a16:creationId xmlns:a16="http://schemas.microsoft.com/office/drawing/2014/main" id="{8E775F92-5F1E-4478-8CBA-DB175D64DF21}"/>
              </a:ext>
            </a:extLst>
          </p:cNvPr>
          <p:cNvGraphicFramePr>
            <a:graphicFrameLocks noGrp="1"/>
          </p:cNvGraphicFramePr>
          <p:nvPr>
            <p:ph type="tbl" sz="quarter" idx="13"/>
            <p:extLst>
              <p:ext uri="{D42A27DB-BD31-4B8C-83A1-F6EECF244321}">
                <p14:modId xmlns:p14="http://schemas.microsoft.com/office/powerpoint/2010/main" val="2294891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92956363"/>
                    </a:ext>
                  </a:extLst>
                </a:gridCol>
                <a:gridCol w="1399032">
                  <a:extLst>
                    <a:ext uri="{9D8B030D-6E8A-4147-A177-3AD203B41FA5}">
                      <a16:colId xmlns:a16="http://schemas.microsoft.com/office/drawing/2014/main" val="3548018927"/>
                    </a:ext>
                  </a:extLst>
                </a:gridCol>
                <a:gridCol w="987552">
                  <a:extLst>
                    <a:ext uri="{9D8B030D-6E8A-4147-A177-3AD203B41FA5}">
                      <a16:colId xmlns:a16="http://schemas.microsoft.com/office/drawing/2014/main" val="1749525701"/>
                    </a:ext>
                  </a:extLst>
                </a:gridCol>
                <a:gridCol w="493776">
                  <a:extLst>
                    <a:ext uri="{9D8B030D-6E8A-4147-A177-3AD203B41FA5}">
                      <a16:colId xmlns:a16="http://schemas.microsoft.com/office/drawing/2014/main" val="3232150405"/>
                    </a:ext>
                  </a:extLst>
                </a:gridCol>
                <a:gridCol w="493776">
                  <a:extLst>
                    <a:ext uri="{9D8B030D-6E8A-4147-A177-3AD203B41FA5}">
                      <a16:colId xmlns:a16="http://schemas.microsoft.com/office/drawing/2014/main" val="1783016246"/>
                    </a:ext>
                  </a:extLst>
                </a:gridCol>
                <a:gridCol w="493776">
                  <a:extLst>
                    <a:ext uri="{9D8B030D-6E8A-4147-A177-3AD203B41FA5}">
                      <a16:colId xmlns:a16="http://schemas.microsoft.com/office/drawing/2014/main" val="3553157330"/>
                    </a:ext>
                  </a:extLst>
                </a:gridCol>
                <a:gridCol w="493776">
                  <a:extLst>
                    <a:ext uri="{9D8B030D-6E8A-4147-A177-3AD203B41FA5}">
                      <a16:colId xmlns:a16="http://schemas.microsoft.com/office/drawing/2014/main" val="1754857949"/>
                    </a:ext>
                  </a:extLst>
                </a:gridCol>
                <a:gridCol w="493776">
                  <a:extLst>
                    <a:ext uri="{9D8B030D-6E8A-4147-A177-3AD203B41FA5}">
                      <a16:colId xmlns:a16="http://schemas.microsoft.com/office/drawing/2014/main" val="1195471892"/>
                    </a:ext>
                  </a:extLst>
                </a:gridCol>
                <a:gridCol w="493776">
                  <a:extLst>
                    <a:ext uri="{9D8B030D-6E8A-4147-A177-3AD203B41FA5}">
                      <a16:colId xmlns:a16="http://schemas.microsoft.com/office/drawing/2014/main" val="575814068"/>
                    </a:ext>
                  </a:extLst>
                </a:gridCol>
                <a:gridCol w="493776">
                  <a:extLst>
                    <a:ext uri="{9D8B030D-6E8A-4147-A177-3AD203B41FA5}">
                      <a16:colId xmlns:a16="http://schemas.microsoft.com/office/drawing/2014/main" val="2680979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142162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Hocsocx - 2020-09-14 16:26:30</a:t>
                      </a:r>
                      <a:r>
                        <a:rPr kumimoji="0" lang="en-US" sz="1000" b="0" i="0" u="none" strike="noStrike" kern="1200" cap="none" spc="0" normalizeH="0" baseline="0" noProof="0">
                          <a:ln>
                            <a:noFill/>
                          </a:ln>
                          <a:solidFill>
                            <a:prstClr val="black"/>
                          </a:solidFill>
                          <a:effectLst/>
                          <a:uLnTx/>
                          <a:uFillTx/>
                          <a:latin typeface="+mn-lt"/>
                          <a:ea typeface="+mn-ea"/>
                          <a:cs typeface="+mn-cs"/>
                        </a:rPr>
                        <a:t>
 Happy National Field Hockey Day! 
Parents - do you have a son or daughter who plays field hockey and loves it?! Give them a shoutout below with a comment of their name and number!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https://scontent-iad3-1.xx.fbcdn.net/v/t1.0-9/s720x720/119370160_1896647493811108_1230658572873516697_o.jpg?_nc_cat=110&amp;ccb=2&amp;_nc_sid=8024bb&amp;_nc_ohc=Jq1pcfiMo8wAX-JdEKl&amp;_nc_ht=scontent-iad3-1.xx&amp;tp=7&amp;oh=79f7961c54fde62207a3463f412dbc50&amp;oe=5FD0CF55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11/11/2020 18:20:57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93086336"/>
                  </a:ext>
                </a:extLst>
              </a:tr>
            </a:tbl>
          </a:graphicData>
        </a:graphic>
      </p:graphicFrame>
      <p:sp>
        <p:nvSpPr>
          <p:cNvPr id="4" name="Text Placeholder 3">
            <a:extLst>
              <a:ext uri="{FF2B5EF4-FFF2-40B4-BE49-F238E27FC236}">
                <a16:creationId xmlns:a16="http://schemas.microsoft.com/office/drawing/2014/main" id="{2B039935-8270-4A9C-9F20-6E53BDA57ECD}"/>
              </a:ext>
            </a:extLst>
          </p:cNvPr>
          <p:cNvSpPr>
            <a:spLocks noGrp="1"/>
          </p:cNvSpPr>
          <p:nvPr>
            <p:ph type="body" sz="quarter" idx="14"/>
          </p:nvPr>
        </p:nvSpPr>
        <p:spPr/>
        <p:txBody>
          <a:bodyPr/>
          <a:lstStyle/>
          <a:p>
            <a:r>
              <a:rPr lang="en-US"/>
              <a:t>09/14/2020 - 11/12/2020</a:t>
            </a:r>
          </a:p>
        </p:txBody>
      </p:sp>
    </p:spTree>
    <p:extLst>
      <p:ext uri="{BB962C8B-B14F-4D97-AF65-F5344CB8AC3E}">
        <p14:creationId xmlns:p14="http://schemas.microsoft.com/office/powerpoint/2010/main" val="33989933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BBA61-5F94-47F3-895D-CC9ADFFF7DE3}"/>
              </a:ext>
            </a:extLst>
          </p:cNvPr>
          <p:cNvSpPr>
            <a:spLocks noGrp="1"/>
          </p:cNvSpPr>
          <p:nvPr>
            <p:ph type="title"/>
          </p:nvPr>
        </p:nvSpPr>
        <p:spPr/>
        <p:txBody>
          <a:bodyPr/>
          <a:lstStyle/>
          <a:p>
            <a:r>
              <a:rPr lang="en-US"/>
              <a:t>Facebook Own Posts Table | Hocsocx - 12 of 25</a:t>
            </a:r>
          </a:p>
        </p:txBody>
      </p:sp>
      <p:graphicFrame>
        <p:nvGraphicFramePr>
          <p:cNvPr id="5" name="Table Placeholder 4">
            <a:extLst>
              <a:ext uri="{FF2B5EF4-FFF2-40B4-BE49-F238E27FC236}">
                <a16:creationId xmlns:a16="http://schemas.microsoft.com/office/drawing/2014/main" id="{6DA21E1B-4ED0-4BDE-84B6-499708D7BBA7}"/>
              </a:ext>
            </a:extLst>
          </p:cNvPr>
          <p:cNvGraphicFramePr>
            <a:graphicFrameLocks noGrp="1"/>
          </p:cNvGraphicFramePr>
          <p:nvPr>
            <p:ph type="tbl" sz="quarter" idx="13"/>
            <p:extLst>
              <p:ext uri="{D42A27DB-BD31-4B8C-83A1-F6EECF244321}">
                <p14:modId xmlns:p14="http://schemas.microsoft.com/office/powerpoint/2010/main" val="2178747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3218475"/>
                    </a:ext>
                  </a:extLst>
                </a:gridCol>
                <a:gridCol w="1399032">
                  <a:extLst>
                    <a:ext uri="{9D8B030D-6E8A-4147-A177-3AD203B41FA5}">
                      <a16:colId xmlns:a16="http://schemas.microsoft.com/office/drawing/2014/main" val="3016660727"/>
                    </a:ext>
                  </a:extLst>
                </a:gridCol>
                <a:gridCol w="987552">
                  <a:extLst>
                    <a:ext uri="{9D8B030D-6E8A-4147-A177-3AD203B41FA5}">
                      <a16:colId xmlns:a16="http://schemas.microsoft.com/office/drawing/2014/main" val="790245287"/>
                    </a:ext>
                  </a:extLst>
                </a:gridCol>
                <a:gridCol w="493776">
                  <a:extLst>
                    <a:ext uri="{9D8B030D-6E8A-4147-A177-3AD203B41FA5}">
                      <a16:colId xmlns:a16="http://schemas.microsoft.com/office/drawing/2014/main" val="2295963881"/>
                    </a:ext>
                  </a:extLst>
                </a:gridCol>
                <a:gridCol w="493776">
                  <a:extLst>
                    <a:ext uri="{9D8B030D-6E8A-4147-A177-3AD203B41FA5}">
                      <a16:colId xmlns:a16="http://schemas.microsoft.com/office/drawing/2014/main" val="1155696675"/>
                    </a:ext>
                  </a:extLst>
                </a:gridCol>
                <a:gridCol w="493776">
                  <a:extLst>
                    <a:ext uri="{9D8B030D-6E8A-4147-A177-3AD203B41FA5}">
                      <a16:colId xmlns:a16="http://schemas.microsoft.com/office/drawing/2014/main" val="285557505"/>
                    </a:ext>
                  </a:extLst>
                </a:gridCol>
                <a:gridCol w="493776">
                  <a:extLst>
                    <a:ext uri="{9D8B030D-6E8A-4147-A177-3AD203B41FA5}">
                      <a16:colId xmlns:a16="http://schemas.microsoft.com/office/drawing/2014/main" val="2251851803"/>
                    </a:ext>
                  </a:extLst>
                </a:gridCol>
                <a:gridCol w="493776">
                  <a:extLst>
                    <a:ext uri="{9D8B030D-6E8A-4147-A177-3AD203B41FA5}">
                      <a16:colId xmlns:a16="http://schemas.microsoft.com/office/drawing/2014/main" val="1193504020"/>
                    </a:ext>
                  </a:extLst>
                </a:gridCol>
                <a:gridCol w="493776">
                  <a:extLst>
                    <a:ext uri="{9D8B030D-6E8A-4147-A177-3AD203B41FA5}">
                      <a16:colId xmlns:a16="http://schemas.microsoft.com/office/drawing/2014/main" val="4133024265"/>
                    </a:ext>
                  </a:extLst>
                </a:gridCol>
                <a:gridCol w="493776">
                  <a:extLst>
                    <a:ext uri="{9D8B030D-6E8A-4147-A177-3AD203B41FA5}">
                      <a16:colId xmlns:a16="http://schemas.microsoft.com/office/drawing/2014/main" val="1967190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672842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Hocsocx - 2020-10-27 16:33:03</a:t>
                      </a:r>
                      <a:r>
                        <a:rPr kumimoji="0" lang="en-US" sz="1000" b="0" i="0" u="none" strike="noStrike" kern="1200" cap="none" spc="0" normalizeH="0" baseline="0" noProof="0">
                          <a:ln>
                            <a:noFill/>
                          </a:ln>
                          <a:solidFill>
                            <a:prstClr val="black"/>
                          </a:solidFill>
                          <a:effectLst/>
                          <a:uLnTx/>
                          <a:uFillTx/>
                          <a:latin typeface="+mn-lt"/>
                          <a:ea typeface="+mn-ea"/>
                          <a:cs typeface="+mn-cs"/>
                        </a:rPr>
                        <a:t>
 Tuesday Tube Socks! 
Our Tube Sock may be the perfect style for the athlete who doesn't like TOO much color, but also doesn't like it TOO plain 😏
Which color is your fav?!
❤️
💙
💚
🖤
💧
#hocsocx #tubesocks #tubesocktuesday #athleticwear #sportsocks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https://scontent-iad3-1.xx.fbcdn.net/v/t1.0-9/s720x720/123017034_1940667632742427_557089069856915016_o.jpg?_nc_cat=107&amp;ccb=2&amp;_nc_sid=8024bb&amp;_nc_ohc=AFc1_0LuNnsAX9KRoOf&amp;_nc_ht=scontent-iad3-1.xx&amp;tp=7&amp;oh=9ad2d5dbd5255c3a018e562229898d47&amp;oe=5FD3DCE8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11/12/2020 01:07:16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19760797"/>
                  </a:ext>
                </a:extLst>
              </a:tr>
            </a:tbl>
          </a:graphicData>
        </a:graphic>
      </p:graphicFrame>
      <p:sp>
        <p:nvSpPr>
          <p:cNvPr id="4" name="Text Placeholder 3">
            <a:extLst>
              <a:ext uri="{FF2B5EF4-FFF2-40B4-BE49-F238E27FC236}">
                <a16:creationId xmlns:a16="http://schemas.microsoft.com/office/drawing/2014/main" id="{7D71EF09-D6B7-4B19-8A01-D5380BEEFCD4}"/>
              </a:ext>
            </a:extLst>
          </p:cNvPr>
          <p:cNvSpPr>
            <a:spLocks noGrp="1"/>
          </p:cNvSpPr>
          <p:nvPr>
            <p:ph type="body" sz="quarter" idx="14"/>
          </p:nvPr>
        </p:nvSpPr>
        <p:spPr/>
        <p:txBody>
          <a:bodyPr/>
          <a:lstStyle/>
          <a:p>
            <a:r>
              <a:rPr lang="en-US"/>
              <a:t>09/14/2020 - 11/12/2020</a:t>
            </a:r>
          </a:p>
        </p:txBody>
      </p:sp>
    </p:spTree>
    <p:extLst>
      <p:ext uri="{BB962C8B-B14F-4D97-AF65-F5344CB8AC3E}">
        <p14:creationId xmlns:p14="http://schemas.microsoft.com/office/powerpoint/2010/main" val="29021535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32B30-1E10-4E8E-A1B7-C6B602765B57}"/>
              </a:ext>
            </a:extLst>
          </p:cNvPr>
          <p:cNvSpPr>
            <a:spLocks noGrp="1"/>
          </p:cNvSpPr>
          <p:nvPr>
            <p:ph type="title"/>
          </p:nvPr>
        </p:nvSpPr>
        <p:spPr/>
        <p:txBody>
          <a:bodyPr/>
          <a:lstStyle/>
          <a:p>
            <a:r>
              <a:rPr lang="en-US"/>
              <a:t>Facebook Own Posts Table | Hocsocx - 13 of 25</a:t>
            </a:r>
          </a:p>
        </p:txBody>
      </p:sp>
      <p:graphicFrame>
        <p:nvGraphicFramePr>
          <p:cNvPr id="5" name="Table Placeholder 4">
            <a:extLst>
              <a:ext uri="{FF2B5EF4-FFF2-40B4-BE49-F238E27FC236}">
                <a16:creationId xmlns:a16="http://schemas.microsoft.com/office/drawing/2014/main" id="{DCFF6968-1801-4D37-8577-2C71F1D9BE97}"/>
              </a:ext>
            </a:extLst>
          </p:cNvPr>
          <p:cNvGraphicFramePr>
            <a:graphicFrameLocks noGrp="1"/>
          </p:cNvGraphicFramePr>
          <p:nvPr>
            <p:ph type="tbl" sz="quarter" idx="13"/>
            <p:extLst>
              <p:ext uri="{D42A27DB-BD31-4B8C-83A1-F6EECF244321}">
                <p14:modId xmlns:p14="http://schemas.microsoft.com/office/powerpoint/2010/main" val="4250649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46573578"/>
                    </a:ext>
                  </a:extLst>
                </a:gridCol>
                <a:gridCol w="1399032">
                  <a:extLst>
                    <a:ext uri="{9D8B030D-6E8A-4147-A177-3AD203B41FA5}">
                      <a16:colId xmlns:a16="http://schemas.microsoft.com/office/drawing/2014/main" val="3853947602"/>
                    </a:ext>
                  </a:extLst>
                </a:gridCol>
                <a:gridCol w="987552">
                  <a:extLst>
                    <a:ext uri="{9D8B030D-6E8A-4147-A177-3AD203B41FA5}">
                      <a16:colId xmlns:a16="http://schemas.microsoft.com/office/drawing/2014/main" val="2100149824"/>
                    </a:ext>
                  </a:extLst>
                </a:gridCol>
                <a:gridCol w="493776">
                  <a:extLst>
                    <a:ext uri="{9D8B030D-6E8A-4147-A177-3AD203B41FA5}">
                      <a16:colId xmlns:a16="http://schemas.microsoft.com/office/drawing/2014/main" val="2005312254"/>
                    </a:ext>
                  </a:extLst>
                </a:gridCol>
                <a:gridCol w="493776">
                  <a:extLst>
                    <a:ext uri="{9D8B030D-6E8A-4147-A177-3AD203B41FA5}">
                      <a16:colId xmlns:a16="http://schemas.microsoft.com/office/drawing/2014/main" val="270457342"/>
                    </a:ext>
                  </a:extLst>
                </a:gridCol>
                <a:gridCol w="493776">
                  <a:extLst>
                    <a:ext uri="{9D8B030D-6E8A-4147-A177-3AD203B41FA5}">
                      <a16:colId xmlns:a16="http://schemas.microsoft.com/office/drawing/2014/main" val="3645636885"/>
                    </a:ext>
                  </a:extLst>
                </a:gridCol>
                <a:gridCol w="493776">
                  <a:extLst>
                    <a:ext uri="{9D8B030D-6E8A-4147-A177-3AD203B41FA5}">
                      <a16:colId xmlns:a16="http://schemas.microsoft.com/office/drawing/2014/main" val="3840048226"/>
                    </a:ext>
                  </a:extLst>
                </a:gridCol>
                <a:gridCol w="493776">
                  <a:extLst>
                    <a:ext uri="{9D8B030D-6E8A-4147-A177-3AD203B41FA5}">
                      <a16:colId xmlns:a16="http://schemas.microsoft.com/office/drawing/2014/main" val="2536564847"/>
                    </a:ext>
                  </a:extLst>
                </a:gridCol>
                <a:gridCol w="493776">
                  <a:extLst>
                    <a:ext uri="{9D8B030D-6E8A-4147-A177-3AD203B41FA5}">
                      <a16:colId xmlns:a16="http://schemas.microsoft.com/office/drawing/2014/main" val="2643304668"/>
                    </a:ext>
                  </a:extLst>
                </a:gridCol>
                <a:gridCol w="493776">
                  <a:extLst>
                    <a:ext uri="{9D8B030D-6E8A-4147-A177-3AD203B41FA5}">
                      <a16:colId xmlns:a16="http://schemas.microsoft.com/office/drawing/2014/main" val="1796831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248840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Hocsocx - 2020-10-05 17:59:01</a:t>
                      </a:r>
                      <a:r>
                        <a:rPr kumimoji="0" lang="en-US" sz="1000" b="0" i="0" u="none" strike="noStrike" kern="1200" cap="none" spc="0" normalizeH="0" baseline="0" noProof="0">
                          <a:ln>
                            <a:noFill/>
                          </a:ln>
                          <a:solidFill>
                            <a:prstClr val="black"/>
                          </a:solidFill>
                          <a:effectLst/>
                          <a:uLnTx/>
                          <a:uFillTx/>
                          <a:latin typeface="+mn-lt"/>
                          <a:ea typeface="+mn-ea"/>
                          <a:cs typeface="+mn-cs"/>
                        </a:rPr>
                        <a:t>
 Fall is in full bloom, but we'll never be tired of looking at sunflowers 🌻
.
.
#hocsocx #sunflowersocks #athleticwear #Sportsocks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https://scontent-iad3-1.xx.fbcdn.net/v/t1.0-9/s720x720/120601386_1918771331598724_254639305273461195_o.jpg?_nc_cat=102&amp;ccb=2&amp;_nc_sid=8024bb&amp;_nc_ohc=RRcdQBNGtt8AX_-_0x7&amp;_nc_ht=scontent-iad3-1.xx&amp;tp=7&amp;oh=8ab1804eb962287a0a734d4a8670d795&amp;oe=5FD182B3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11/11/2020 18:20:57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29692049"/>
                  </a:ext>
                </a:extLst>
              </a:tr>
            </a:tbl>
          </a:graphicData>
        </a:graphic>
      </p:graphicFrame>
      <p:sp>
        <p:nvSpPr>
          <p:cNvPr id="4" name="Text Placeholder 3">
            <a:extLst>
              <a:ext uri="{FF2B5EF4-FFF2-40B4-BE49-F238E27FC236}">
                <a16:creationId xmlns:a16="http://schemas.microsoft.com/office/drawing/2014/main" id="{FC20E43C-06F0-480B-B514-FEF9EB21CE53}"/>
              </a:ext>
            </a:extLst>
          </p:cNvPr>
          <p:cNvSpPr>
            <a:spLocks noGrp="1"/>
          </p:cNvSpPr>
          <p:nvPr>
            <p:ph type="body" sz="quarter" idx="14"/>
          </p:nvPr>
        </p:nvSpPr>
        <p:spPr/>
        <p:txBody>
          <a:bodyPr/>
          <a:lstStyle/>
          <a:p>
            <a:r>
              <a:rPr lang="en-US"/>
              <a:t>09/14/2020 - 11/12/2020</a:t>
            </a:r>
          </a:p>
        </p:txBody>
      </p:sp>
    </p:spTree>
    <p:extLst>
      <p:ext uri="{BB962C8B-B14F-4D97-AF65-F5344CB8AC3E}">
        <p14:creationId xmlns:p14="http://schemas.microsoft.com/office/powerpoint/2010/main" val="39223121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31F4B-2AD9-4DBC-A673-3B1DCD94249C}"/>
              </a:ext>
            </a:extLst>
          </p:cNvPr>
          <p:cNvSpPr>
            <a:spLocks noGrp="1"/>
          </p:cNvSpPr>
          <p:nvPr>
            <p:ph type="title"/>
          </p:nvPr>
        </p:nvSpPr>
        <p:spPr/>
        <p:txBody>
          <a:bodyPr/>
          <a:lstStyle/>
          <a:p>
            <a:r>
              <a:rPr lang="en-US"/>
              <a:t>Facebook Own Posts Table | Hocsocx - 14 of 25</a:t>
            </a:r>
          </a:p>
        </p:txBody>
      </p:sp>
      <p:graphicFrame>
        <p:nvGraphicFramePr>
          <p:cNvPr id="5" name="Table Placeholder 4">
            <a:extLst>
              <a:ext uri="{FF2B5EF4-FFF2-40B4-BE49-F238E27FC236}">
                <a16:creationId xmlns:a16="http://schemas.microsoft.com/office/drawing/2014/main" id="{43A6034B-1DE2-40FE-BED4-47658C6FE59C}"/>
              </a:ext>
            </a:extLst>
          </p:cNvPr>
          <p:cNvGraphicFramePr>
            <a:graphicFrameLocks noGrp="1"/>
          </p:cNvGraphicFramePr>
          <p:nvPr>
            <p:ph type="tbl" sz="quarter" idx="13"/>
            <p:extLst>
              <p:ext uri="{D42A27DB-BD31-4B8C-83A1-F6EECF244321}">
                <p14:modId xmlns:p14="http://schemas.microsoft.com/office/powerpoint/2010/main" val="2448286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34523608"/>
                    </a:ext>
                  </a:extLst>
                </a:gridCol>
                <a:gridCol w="1399032">
                  <a:extLst>
                    <a:ext uri="{9D8B030D-6E8A-4147-A177-3AD203B41FA5}">
                      <a16:colId xmlns:a16="http://schemas.microsoft.com/office/drawing/2014/main" val="3593832844"/>
                    </a:ext>
                  </a:extLst>
                </a:gridCol>
                <a:gridCol w="987552">
                  <a:extLst>
                    <a:ext uri="{9D8B030D-6E8A-4147-A177-3AD203B41FA5}">
                      <a16:colId xmlns:a16="http://schemas.microsoft.com/office/drawing/2014/main" val="1473268406"/>
                    </a:ext>
                  </a:extLst>
                </a:gridCol>
                <a:gridCol w="493776">
                  <a:extLst>
                    <a:ext uri="{9D8B030D-6E8A-4147-A177-3AD203B41FA5}">
                      <a16:colId xmlns:a16="http://schemas.microsoft.com/office/drawing/2014/main" val="978894595"/>
                    </a:ext>
                  </a:extLst>
                </a:gridCol>
                <a:gridCol w="493776">
                  <a:extLst>
                    <a:ext uri="{9D8B030D-6E8A-4147-A177-3AD203B41FA5}">
                      <a16:colId xmlns:a16="http://schemas.microsoft.com/office/drawing/2014/main" val="4129177516"/>
                    </a:ext>
                  </a:extLst>
                </a:gridCol>
                <a:gridCol w="493776">
                  <a:extLst>
                    <a:ext uri="{9D8B030D-6E8A-4147-A177-3AD203B41FA5}">
                      <a16:colId xmlns:a16="http://schemas.microsoft.com/office/drawing/2014/main" val="3959735418"/>
                    </a:ext>
                  </a:extLst>
                </a:gridCol>
                <a:gridCol w="493776">
                  <a:extLst>
                    <a:ext uri="{9D8B030D-6E8A-4147-A177-3AD203B41FA5}">
                      <a16:colId xmlns:a16="http://schemas.microsoft.com/office/drawing/2014/main" val="2391801992"/>
                    </a:ext>
                  </a:extLst>
                </a:gridCol>
                <a:gridCol w="493776">
                  <a:extLst>
                    <a:ext uri="{9D8B030D-6E8A-4147-A177-3AD203B41FA5}">
                      <a16:colId xmlns:a16="http://schemas.microsoft.com/office/drawing/2014/main" val="1426746076"/>
                    </a:ext>
                  </a:extLst>
                </a:gridCol>
                <a:gridCol w="493776">
                  <a:extLst>
                    <a:ext uri="{9D8B030D-6E8A-4147-A177-3AD203B41FA5}">
                      <a16:colId xmlns:a16="http://schemas.microsoft.com/office/drawing/2014/main" val="2095059542"/>
                    </a:ext>
                  </a:extLst>
                </a:gridCol>
                <a:gridCol w="493776">
                  <a:extLst>
                    <a:ext uri="{9D8B030D-6E8A-4147-A177-3AD203B41FA5}">
                      <a16:colId xmlns:a16="http://schemas.microsoft.com/office/drawing/2014/main" val="3801477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677678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Hocsocx - 2020-10-06 17:06:28</a:t>
                      </a:r>
                      <a:r>
                        <a:rPr kumimoji="0" lang="en-US" sz="1000" b="0" i="0" u="none" strike="noStrike" kern="1200" cap="none" spc="0" normalizeH="0" baseline="0" noProof="0">
                          <a:ln>
                            <a:noFill/>
                          </a:ln>
                          <a:solidFill>
                            <a:prstClr val="black"/>
                          </a:solidFill>
                          <a:effectLst/>
                          <a:uLnTx/>
                          <a:uFillTx/>
                          <a:latin typeface="+mn-lt"/>
                          <a:ea typeface="+mn-ea"/>
                          <a:cs typeface="+mn-cs"/>
                        </a:rPr>
                        <a:t>
 October means season is in full force! 🏑 ⚽️
Grab your Hocsocx for playing &amp; your CompressSocx for recovery💪
•
•
•
#hocsocx #CompressSocx #compressionsocks #compressionsleeves #flowersocks #athleticwear #sportsocks #playhardrecoveryharder #athletes #compression #graduatedcompression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https://scontent-iad3-1.xx.fbcdn.net/v/t1.0-9/p720x720/120800433_1919775681498289_1555182535578856986_o.jpg?_nc_cat=107&amp;ccb=2&amp;_nc_sid=9e2e56&amp;_nc_ohc=xnHKSPTAE5MAX9w_1Uq&amp;_nc_ht=scontent-iad3-1.xx&amp;tp=6&amp;oh=bf4f7971aca7209d4656a0734997cede&amp;oe=5FD34D31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11/11/2020 18:20:57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40181142"/>
                  </a:ext>
                </a:extLst>
              </a:tr>
            </a:tbl>
          </a:graphicData>
        </a:graphic>
      </p:graphicFrame>
      <p:sp>
        <p:nvSpPr>
          <p:cNvPr id="4" name="Text Placeholder 3">
            <a:extLst>
              <a:ext uri="{FF2B5EF4-FFF2-40B4-BE49-F238E27FC236}">
                <a16:creationId xmlns:a16="http://schemas.microsoft.com/office/drawing/2014/main" id="{691A1DC6-BA37-40B4-ADCA-7D80C4E6E4FF}"/>
              </a:ext>
            </a:extLst>
          </p:cNvPr>
          <p:cNvSpPr>
            <a:spLocks noGrp="1"/>
          </p:cNvSpPr>
          <p:nvPr>
            <p:ph type="body" sz="quarter" idx="14"/>
          </p:nvPr>
        </p:nvSpPr>
        <p:spPr/>
        <p:txBody>
          <a:bodyPr/>
          <a:lstStyle/>
          <a:p>
            <a:r>
              <a:rPr lang="en-US"/>
              <a:t>09/14/2020 - 11/12/2020</a:t>
            </a:r>
          </a:p>
        </p:txBody>
      </p:sp>
    </p:spTree>
    <p:extLst>
      <p:ext uri="{BB962C8B-B14F-4D97-AF65-F5344CB8AC3E}">
        <p14:creationId xmlns:p14="http://schemas.microsoft.com/office/powerpoint/2010/main" val="7734490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00D61-D003-46B5-9735-D8C79279B50B}"/>
              </a:ext>
            </a:extLst>
          </p:cNvPr>
          <p:cNvSpPr>
            <a:spLocks noGrp="1"/>
          </p:cNvSpPr>
          <p:nvPr>
            <p:ph type="title"/>
          </p:nvPr>
        </p:nvSpPr>
        <p:spPr/>
        <p:txBody>
          <a:bodyPr/>
          <a:lstStyle/>
          <a:p>
            <a:r>
              <a:rPr lang="en-US"/>
              <a:t>Facebook Own Posts Table | Hocsocx - 15 of 25</a:t>
            </a:r>
          </a:p>
        </p:txBody>
      </p:sp>
      <p:graphicFrame>
        <p:nvGraphicFramePr>
          <p:cNvPr id="5" name="Table Placeholder 4">
            <a:extLst>
              <a:ext uri="{FF2B5EF4-FFF2-40B4-BE49-F238E27FC236}">
                <a16:creationId xmlns:a16="http://schemas.microsoft.com/office/drawing/2014/main" id="{4495D6DA-2178-4842-8F3B-08ACD72C1F00}"/>
              </a:ext>
            </a:extLst>
          </p:cNvPr>
          <p:cNvGraphicFramePr>
            <a:graphicFrameLocks noGrp="1"/>
          </p:cNvGraphicFramePr>
          <p:nvPr>
            <p:ph type="tbl" sz="quarter" idx="13"/>
            <p:extLst>
              <p:ext uri="{D42A27DB-BD31-4B8C-83A1-F6EECF244321}">
                <p14:modId xmlns:p14="http://schemas.microsoft.com/office/powerpoint/2010/main" val="1534770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38816016"/>
                    </a:ext>
                  </a:extLst>
                </a:gridCol>
                <a:gridCol w="1399032">
                  <a:extLst>
                    <a:ext uri="{9D8B030D-6E8A-4147-A177-3AD203B41FA5}">
                      <a16:colId xmlns:a16="http://schemas.microsoft.com/office/drawing/2014/main" val="825696195"/>
                    </a:ext>
                  </a:extLst>
                </a:gridCol>
                <a:gridCol w="987552">
                  <a:extLst>
                    <a:ext uri="{9D8B030D-6E8A-4147-A177-3AD203B41FA5}">
                      <a16:colId xmlns:a16="http://schemas.microsoft.com/office/drawing/2014/main" val="2755698340"/>
                    </a:ext>
                  </a:extLst>
                </a:gridCol>
                <a:gridCol w="493776">
                  <a:extLst>
                    <a:ext uri="{9D8B030D-6E8A-4147-A177-3AD203B41FA5}">
                      <a16:colId xmlns:a16="http://schemas.microsoft.com/office/drawing/2014/main" val="1224214562"/>
                    </a:ext>
                  </a:extLst>
                </a:gridCol>
                <a:gridCol w="493776">
                  <a:extLst>
                    <a:ext uri="{9D8B030D-6E8A-4147-A177-3AD203B41FA5}">
                      <a16:colId xmlns:a16="http://schemas.microsoft.com/office/drawing/2014/main" val="3795095676"/>
                    </a:ext>
                  </a:extLst>
                </a:gridCol>
                <a:gridCol w="493776">
                  <a:extLst>
                    <a:ext uri="{9D8B030D-6E8A-4147-A177-3AD203B41FA5}">
                      <a16:colId xmlns:a16="http://schemas.microsoft.com/office/drawing/2014/main" val="1979219037"/>
                    </a:ext>
                  </a:extLst>
                </a:gridCol>
                <a:gridCol w="493776">
                  <a:extLst>
                    <a:ext uri="{9D8B030D-6E8A-4147-A177-3AD203B41FA5}">
                      <a16:colId xmlns:a16="http://schemas.microsoft.com/office/drawing/2014/main" val="1948540659"/>
                    </a:ext>
                  </a:extLst>
                </a:gridCol>
                <a:gridCol w="493776">
                  <a:extLst>
                    <a:ext uri="{9D8B030D-6E8A-4147-A177-3AD203B41FA5}">
                      <a16:colId xmlns:a16="http://schemas.microsoft.com/office/drawing/2014/main" val="673033020"/>
                    </a:ext>
                  </a:extLst>
                </a:gridCol>
                <a:gridCol w="493776">
                  <a:extLst>
                    <a:ext uri="{9D8B030D-6E8A-4147-A177-3AD203B41FA5}">
                      <a16:colId xmlns:a16="http://schemas.microsoft.com/office/drawing/2014/main" val="2328448029"/>
                    </a:ext>
                  </a:extLst>
                </a:gridCol>
                <a:gridCol w="493776">
                  <a:extLst>
                    <a:ext uri="{9D8B030D-6E8A-4147-A177-3AD203B41FA5}">
                      <a16:colId xmlns:a16="http://schemas.microsoft.com/office/drawing/2014/main" val="1245358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865671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Hocsocx - 2020-10-09 16:15:17</a:t>
                      </a:r>
                      <a:r>
                        <a:rPr kumimoji="0" lang="en-US" sz="1000" b="0" i="0" u="none" strike="noStrike" kern="1200" cap="none" spc="0" normalizeH="0" baseline="0" noProof="0">
                          <a:ln>
                            <a:noFill/>
                          </a:ln>
                          <a:solidFill>
                            <a:prstClr val="black"/>
                          </a:solidFill>
                          <a:effectLst/>
                          <a:uLnTx/>
                          <a:uFillTx/>
                          <a:latin typeface="+mn-lt"/>
                          <a:ea typeface="+mn-ea"/>
                          <a:cs typeface="+mn-cs"/>
                        </a:rPr>
                        <a:t>
 What’s sweeter than candy?!...
A spooky 💀 GIVEAWAY 💀
We will be giving away 1 pair of 🎃 and 1 pair of 💀in honor of #spookyseason 🦇!
To Enter:
👻 FOLLOW @hocsocx
🎃 LIKE this photo
💀 TAG 2 teammates &amp; comment your favorite Halloween emoji! 🎃💀👻 🍫🍬
🧟‍♂️ BONUS ENTRY - repost on your story and tag us! 🧟‍♂️
•
#hocsocx #athleticwear #sportsocks #athletes #giveaway #giveawaycontest #entertowin #enterenterenter #funsocks #halloween #october #halloweensocks #pumpkinsocks #skullsocks #halloween2020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https://scontent-iad3-1.xx.fbcdn.net/v/t1.0-9/s720x720/121103321_1922590824550108_2556360242592020421_o.jpg?_nc_cat=107&amp;ccb=2&amp;_nc_sid=9e2e56&amp;_nc_ohc=89MFidGglxEAX_Y1-DH&amp;_nc_ht=scontent-iad3-1.xx&amp;tp=7&amp;oh=6953cbf54215dbc3ea968f0396e1946b&amp;oe=5FD35A0B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11/11/2020 18:20:57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78224497"/>
                  </a:ext>
                </a:extLst>
              </a:tr>
            </a:tbl>
          </a:graphicData>
        </a:graphic>
      </p:graphicFrame>
      <p:sp>
        <p:nvSpPr>
          <p:cNvPr id="4" name="Text Placeholder 3">
            <a:extLst>
              <a:ext uri="{FF2B5EF4-FFF2-40B4-BE49-F238E27FC236}">
                <a16:creationId xmlns:a16="http://schemas.microsoft.com/office/drawing/2014/main" id="{5F3AD0F8-41E6-490D-B7E6-426D02A5CE78}"/>
              </a:ext>
            </a:extLst>
          </p:cNvPr>
          <p:cNvSpPr>
            <a:spLocks noGrp="1"/>
          </p:cNvSpPr>
          <p:nvPr>
            <p:ph type="body" sz="quarter" idx="14"/>
          </p:nvPr>
        </p:nvSpPr>
        <p:spPr/>
        <p:txBody>
          <a:bodyPr/>
          <a:lstStyle/>
          <a:p>
            <a:r>
              <a:rPr lang="en-US"/>
              <a:t>09/14/2020 - 11/12/2020</a:t>
            </a:r>
          </a:p>
        </p:txBody>
      </p:sp>
    </p:spTree>
    <p:extLst>
      <p:ext uri="{BB962C8B-B14F-4D97-AF65-F5344CB8AC3E}">
        <p14:creationId xmlns:p14="http://schemas.microsoft.com/office/powerpoint/2010/main" val="33999125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AD81E-F4EC-46A0-8D25-C90A949D7027}"/>
              </a:ext>
            </a:extLst>
          </p:cNvPr>
          <p:cNvSpPr>
            <a:spLocks noGrp="1"/>
          </p:cNvSpPr>
          <p:nvPr>
            <p:ph type="title"/>
          </p:nvPr>
        </p:nvSpPr>
        <p:spPr/>
        <p:txBody>
          <a:bodyPr/>
          <a:lstStyle/>
          <a:p>
            <a:r>
              <a:rPr lang="en-US"/>
              <a:t>Facebook Own Posts Table | Hocsocx - 16 of 25</a:t>
            </a:r>
          </a:p>
        </p:txBody>
      </p:sp>
      <p:graphicFrame>
        <p:nvGraphicFramePr>
          <p:cNvPr id="5" name="Table Placeholder 4">
            <a:extLst>
              <a:ext uri="{FF2B5EF4-FFF2-40B4-BE49-F238E27FC236}">
                <a16:creationId xmlns:a16="http://schemas.microsoft.com/office/drawing/2014/main" id="{C97BD579-2213-4698-8095-FA7FB5C1BC6B}"/>
              </a:ext>
            </a:extLst>
          </p:cNvPr>
          <p:cNvGraphicFramePr>
            <a:graphicFrameLocks noGrp="1"/>
          </p:cNvGraphicFramePr>
          <p:nvPr>
            <p:ph type="tbl" sz="quarter" idx="13"/>
            <p:extLst>
              <p:ext uri="{D42A27DB-BD31-4B8C-83A1-F6EECF244321}">
                <p14:modId xmlns:p14="http://schemas.microsoft.com/office/powerpoint/2010/main" val="4229444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73559265"/>
                    </a:ext>
                  </a:extLst>
                </a:gridCol>
                <a:gridCol w="1399032">
                  <a:extLst>
                    <a:ext uri="{9D8B030D-6E8A-4147-A177-3AD203B41FA5}">
                      <a16:colId xmlns:a16="http://schemas.microsoft.com/office/drawing/2014/main" val="4183064225"/>
                    </a:ext>
                  </a:extLst>
                </a:gridCol>
                <a:gridCol w="987552">
                  <a:extLst>
                    <a:ext uri="{9D8B030D-6E8A-4147-A177-3AD203B41FA5}">
                      <a16:colId xmlns:a16="http://schemas.microsoft.com/office/drawing/2014/main" val="3470390867"/>
                    </a:ext>
                  </a:extLst>
                </a:gridCol>
                <a:gridCol w="493776">
                  <a:extLst>
                    <a:ext uri="{9D8B030D-6E8A-4147-A177-3AD203B41FA5}">
                      <a16:colId xmlns:a16="http://schemas.microsoft.com/office/drawing/2014/main" val="1303117047"/>
                    </a:ext>
                  </a:extLst>
                </a:gridCol>
                <a:gridCol w="493776">
                  <a:extLst>
                    <a:ext uri="{9D8B030D-6E8A-4147-A177-3AD203B41FA5}">
                      <a16:colId xmlns:a16="http://schemas.microsoft.com/office/drawing/2014/main" val="3173315078"/>
                    </a:ext>
                  </a:extLst>
                </a:gridCol>
                <a:gridCol w="493776">
                  <a:extLst>
                    <a:ext uri="{9D8B030D-6E8A-4147-A177-3AD203B41FA5}">
                      <a16:colId xmlns:a16="http://schemas.microsoft.com/office/drawing/2014/main" val="3571373398"/>
                    </a:ext>
                  </a:extLst>
                </a:gridCol>
                <a:gridCol w="493776">
                  <a:extLst>
                    <a:ext uri="{9D8B030D-6E8A-4147-A177-3AD203B41FA5}">
                      <a16:colId xmlns:a16="http://schemas.microsoft.com/office/drawing/2014/main" val="475920096"/>
                    </a:ext>
                  </a:extLst>
                </a:gridCol>
                <a:gridCol w="493776">
                  <a:extLst>
                    <a:ext uri="{9D8B030D-6E8A-4147-A177-3AD203B41FA5}">
                      <a16:colId xmlns:a16="http://schemas.microsoft.com/office/drawing/2014/main" val="180526921"/>
                    </a:ext>
                  </a:extLst>
                </a:gridCol>
                <a:gridCol w="493776">
                  <a:extLst>
                    <a:ext uri="{9D8B030D-6E8A-4147-A177-3AD203B41FA5}">
                      <a16:colId xmlns:a16="http://schemas.microsoft.com/office/drawing/2014/main" val="802453329"/>
                    </a:ext>
                  </a:extLst>
                </a:gridCol>
                <a:gridCol w="493776">
                  <a:extLst>
                    <a:ext uri="{9D8B030D-6E8A-4147-A177-3AD203B41FA5}">
                      <a16:colId xmlns:a16="http://schemas.microsoft.com/office/drawing/2014/main" val="2741089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872431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Hocsocx - 2020-09-18 17:45:13</a:t>
                      </a:r>
                      <a:r>
                        <a:rPr kumimoji="0" lang="en-US" sz="1000" b="0" i="0" u="none" strike="noStrike" kern="1200" cap="none" spc="0" normalizeH="0" baseline="0" noProof="0">
                          <a:ln>
                            <a:noFill/>
                          </a:ln>
                          <a:solidFill>
                            <a:prstClr val="black"/>
                          </a:solidFill>
                          <a:effectLst/>
                          <a:uLnTx/>
                          <a:uFillTx/>
                          <a:latin typeface="+mn-lt"/>
                          <a:ea typeface="+mn-ea"/>
                          <a:cs typeface="+mn-cs"/>
                        </a:rPr>
                        <a:t>
 Halloween socks now available! Shop for spooky season today! 💀👻🎃
.
.
.
#hocsocx #skullsocks #pumpkinsocks #Halloween2020 #athleticwear #sportsocks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https://scontent-iad3-1.xx.fbcdn.net/v/t1.0-0/p480x480/119597744_1900943423381515_7730557602867613062_o.jpg?_nc_cat=107&amp;ccb=2&amp;_nc_sid=8024bb&amp;_nc_ohc=B1L1f1ajrwMAX-Cpold&amp;_nc_ht=scontent-iad3-1.xx&amp;tp=6&amp;oh=6e42961f57d64b3c1bab56bd9b9805c8&amp;oe=5FD1961D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11/11/2020 18:20:57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65681867"/>
                  </a:ext>
                </a:extLst>
              </a:tr>
            </a:tbl>
          </a:graphicData>
        </a:graphic>
      </p:graphicFrame>
      <p:sp>
        <p:nvSpPr>
          <p:cNvPr id="4" name="Text Placeholder 3">
            <a:extLst>
              <a:ext uri="{FF2B5EF4-FFF2-40B4-BE49-F238E27FC236}">
                <a16:creationId xmlns:a16="http://schemas.microsoft.com/office/drawing/2014/main" id="{809F548D-7F6A-4731-8958-B96ED3234273}"/>
              </a:ext>
            </a:extLst>
          </p:cNvPr>
          <p:cNvSpPr>
            <a:spLocks noGrp="1"/>
          </p:cNvSpPr>
          <p:nvPr>
            <p:ph type="body" sz="quarter" idx="14"/>
          </p:nvPr>
        </p:nvSpPr>
        <p:spPr/>
        <p:txBody>
          <a:bodyPr/>
          <a:lstStyle/>
          <a:p>
            <a:r>
              <a:rPr lang="en-US"/>
              <a:t>09/14/2020 - 11/12/2020</a:t>
            </a:r>
          </a:p>
        </p:txBody>
      </p:sp>
    </p:spTree>
    <p:extLst>
      <p:ext uri="{BB962C8B-B14F-4D97-AF65-F5344CB8AC3E}">
        <p14:creationId xmlns:p14="http://schemas.microsoft.com/office/powerpoint/2010/main" val="36064608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93BCE-3048-43D3-B7D1-D50470830844}"/>
              </a:ext>
            </a:extLst>
          </p:cNvPr>
          <p:cNvSpPr>
            <a:spLocks noGrp="1"/>
          </p:cNvSpPr>
          <p:nvPr>
            <p:ph type="title"/>
          </p:nvPr>
        </p:nvSpPr>
        <p:spPr/>
        <p:txBody>
          <a:bodyPr/>
          <a:lstStyle/>
          <a:p>
            <a:r>
              <a:rPr lang="en-US"/>
              <a:t>Facebook Own Posts Table | Hocsocx - 17 of 25</a:t>
            </a:r>
          </a:p>
        </p:txBody>
      </p:sp>
      <p:graphicFrame>
        <p:nvGraphicFramePr>
          <p:cNvPr id="5" name="Table Placeholder 4">
            <a:extLst>
              <a:ext uri="{FF2B5EF4-FFF2-40B4-BE49-F238E27FC236}">
                <a16:creationId xmlns:a16="http://schemas.microsoft.com/office/drawing/2014/main" id="{C3B02052-D3A9-45CF-8FC0-83493FDD6C55}"/>
              </a:ext>
            </a:extLst>
          </p:cNvPr>
          <p:cNvGraphicFramePr>
            <a:graphicFrameLocks noGrp="1"/>
          </p:cNvGraphicFramePr>
          <p:nvPr>
            <p:ph type="tbl" sz="quarter" idx="13"/>
            <p:extLst>
              <p:ext uri="{D42A27DB-BD31-4B8C-83A1-F6EECF244321}">
                <p14:modId xmlns:p14="http://schemas.microsoft.com/office/powerpoint/2010/main" val="1566664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8295207"/>
                    </a:ext>
                  </a:extLst>
                </a:gridCol>
                <a:gridCol w="1399032">
                  <a:extLst>
                    <a:ext uri="{9D8B030D-6E8A-4147-A177-3AD203B41FA5}">
                      <a16:colId xmlns:a16="http://schemas.microsoft.com/office/drawing/2014/main" val="3291944556"/>
                    </a:ext>
                  </a:extLst>
                </a:gridCol>
                <a:gridCol w="987552">
                  <a:extLst>
                    <a:ext uri="{9D8B030D-6E8A-4147-A177-3AD203B41FA5}">
                      <a16:colId xmlns:a16="http://schemas.microsoft.com/office/drawing/2014/main" val="1620260118"/>
                    </a:ext>
                  </a:extLst>
                </a:gridCol>
                <a:gridCol w="493776">
                  <a:extLst>
                    <a:ext uri="{9D8B030D-6E8A-4147-A177-3AD203B41FA5}">
                      <a16:colId xmlns:a16="http://schemas.microsoft.com/office/drawing/2014/main" val="2359610227"/>
                    </a:ext>
                  </a:extLst>
                </a:gridCol>
                <a:gridCol w="493776">
                  <a:extLst>
                    <a:ext uri="{9D8B030D-6E8A-4147-A177-3AD203B41FA5}">
                      <a16:colId xmlns:a16="http://schemas.microsoft.com/office/drawing/2014/main" val="852325446"/>
                    </a:ext>
                  </a:extLst>
                </a:gridCol>
                <a:gridCol w="493776">
                  <a:extLst>
                    <a:ext uri="{9D8B030D-6E8A-4147-A177-3AD203B41FA5}">
                      <a16:colId xmlns:a16="http://schemas.microsoft.com/office/drawing/2014/main" val="1384893079"/>
                    </a:ext>
                  </a:extLst>
                </a:gridCol>
                <a:gridCol w="493776">
                  <a:extLst>
                    <a:ext uri="{9D8B030D-6E8A-4147-A177-3AD203B41FA5}">
                      <a16:colId xmlns:a16="http://schemas.microsoft.com/office/drawing/2014/main" val="4173758685"/>
                    </a:ext>
                  </a:extLst>
                </a:gridCol>
                <a:gridCol w="493776">
                  <a:extLst>
                    <a:ext uri="{9D8B030D-6E8A-4147-A177-3AD203B41FA5}">
                      <a16:colId xmlns:a16="http://schemas.microsoft.com/office/drawing/2014/main" val="1300785356"/>
                    </a:ext>
                  </a:extLst>
                </a:gridCol>
                <a:gridCol w="493776">
                  <a:extLst>
                    <a:ext uri="{9D8B030D-6E8A-4147-A177-3AD203B41FA5}">
                      <a16:colId xmlns:a16="http://schemas.microsoft.com/office/drawing/2014/main" val="3558903547"/>
                    </a:ext>
                  </a:extLst>
                </a:gridCol>
                <a:gridCol w="493776">
                  <a:extLst>
                    <a:ext uri="{9D8B030D-6E8A-4147-A177-3AD203B41FA5}">
                      <a16:colId xmlns:a16="http://schemas.microsoft.com/office/drawing/2014/main" val="1418785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892833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Hocsocx - 2020-10-26 17:36:07</a:t>
                      </a:r>
                      <a:r>
                        <a:rPr kumimoji="0" lang="en-US" sz="1000" b="0" i="0" u="none" strike="noStrike" kern="1200" cap="none" spc="0" normalizeH="0" baseline="0" noProof="0">
                          <a:ln>
                            <a:noFill/>
                          </a:ln>
                          <a:solidFill>
                            <a:prstClr val="black"/>
                          </a:solidFill>
                          <a:effectLst/>
                          <a:uLnTx/>
                          <a:uFillTx/>
                          <a:latin typeface="+mn-lt"/>
                          <a:ea typeface="+mn-ea"/>
                          <a:cs typeface="+mn-cs"/>
                        </a:rPr>
                        <a:t>
 The short countdown to Halloween begins! We know this Halloween may be different from others, but make sure your son or daughter can play with all the spooky spirit! 🦇☠️👻
.
.
.
#hocsocx #october #halloween2020 #spookyseason #athleticwear #sportsocks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https://scontent-iad3-1.xx.fbcdn.net/v/t1.0-9/s720x720/122918539_1939718819503975_4536945330411801969_o.jpg?_nc_cat=108&amp;ccb=2&amp;_nc_sid=8024bb&amp;_nc_ohc=FsQqOs7inYoAX8m3U_T&amp;_nc_ht=scontent-iad3-1.xx&amp;tp=7&amp;oh=0de8f7b09e0084d0f817a6dfb7071ff4&amp;oe=5FD2E9F7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11/11/2020 18:20:57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88535778"/>
                  </a:ext>
                </a:extLst>
              </a:tr>
            </a:tbl>
          </a:graphicData>
        </a:graphic>
      </p:graphicFrame>
      <p:sp>
        <p:nvSpPr>
          <p:cNvPr id="4" name="Text Placeholder 3">
            <a:extLst>
              <a:ext uri="{FF2B5EF4-FFF2-40B4-BE49-F238E27FC236}">
                <a16:creationId xmlns:a16="http://schemas.microsoft.com/office/drawing/2014/main" id="{5CEFFE2F-108D-4C31-B26E-7150D304D47C}"/>
              </a:ext>
            </a:extLst>
          </p:cNvPr>
          <p:cNvSpPr>
            <a:spLocks noGrp="1"/>
          </p:cNvSpPr>
          <p:nvPr>
            <p:ph type="body" sz="quarter" idx="14"/>
          </p:nvPr>
        </p:nvSpPr>
        <p:spPr/>
        <p:txBody>
          <a:bodyPr/>
          <a:lstStyle/>
          <a:p>
            <a:r>
              <a:rPr lang="en-US"/>
              <a:t>09/14/2020 - 11/12/2020</a:t>
            </a:r>
          </a:p>
        </p:txBody>
      </p:sp>
    </p:spTree>
    <p:extLst>
      <p:ext uri="{BB962C8B-B14F-4D97-AF65-F5344CB8AC3E}">
        <p14:creationId xmlns:p14="http://schemas.microsoft.com/office/powerpoint/2010/main" val="21821198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8220B-A6A0-4190-913A-1A86CB13D26D}"/>
              </a:ext>
            </a:extLst>
          </p:cNvPr>
          <p:cNvSpPr>
            <a:spLocks noGrp="1"/>
          </p:cNvSpPr>
          <p:nvPr>
            <p:ph type="title"/>
          </p:nvPr>
        </p:nvSpPr>
        <p:spPr/>
        <p:txBody>
          <a:bodyPr/>
          <a:lstStyle/>
          <a:p>
            <a:r>
              <a:rPr lang="en-US"/>
              <a:t>Facebook Own Posts Table | Hocsocx - 18 of 25</a:t>
            </a:r>
          </a:p>
        </p:txBody>
      </p:sp>
      <p:graphicFrame>
        <p:nvGraphicFramePr>
          <p:cNvPr id="5" name="Table Placeholder 4">
            <a:extLst>
              <a:ext uri="{FF2B5EF4-FFF2-40B4-BE49-F238E27FC236}">
                <a16:creationId xmlns:a16="http://schemas.microsoft.com/office/drawing/2014/main" id="{A6310B33-4154-408F-A835-9374697D95DA}"/>
              </a:ext>
            </a:extLst>
          </p:cNvPr>
          <p:cNvGraphicFramePr>
            <a:graphicFrameLocks noGrp="1"/>
          </p:cNvGraphicFramePr>
          <p:nvPr>
            <p:ph type="tbl" sz="quarter" idx="13"/>
            <p:extLst>
              <p:ext uri="{D42A27DB-BD31-4B8C-83A1-F6EECF244321}">
                <p14:modId xmlns:p14="http://schemas.microsoft.com/office/powerpoint/2010/main" val="2147048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93779810"/>
                    </a:ext>
                  </a:extLst>
                </a:gridCol>
                <a:gridCol w="1399032">
                  <a:extLst>
                    <a:ext uri="{9D8B030D-6E8A-4147-A177-3AD203B41FA5}">
                      <a16:colId xmlns:a16="http://schemas.microsoft.com/office/drawing/2014/main" val="3532990133"/>
                    </a:ext>
                  </a:extLst>
                </a:gridCol>
                <a:gridCol w="987552">
                  <a:extLst>
                    <a:ext uri="{9D8B030D-6E8A-4147-A177-3AD203B41FA5}">
                      <a16:colId xmlns:a16="http://schemas.microsoft.com/office/drawing/2014/main" val="1644554120"/>
                    </a:ext>
                  </a:extLst>
                </a:gridCol>
                <a:gridCol w="493776">
                  <a:extLst>
                    <a:ext uri="{9D8B030D-6E8A-4147-A177-3AD203B41FA5}">
                      <a16:colId xmlns:a16="http://schemas.microsoft.com/office/drawing/2014/main" val="3071185913"/>
                    </a:ext>
                  </a:extLst>
                </a:gridCol>
                <a:gridCol w="493776">
                  <a:extLst>
                    <a:ext uri="{9D8B030D-6E8A-4147-A177-3AD203B41FA5}">
                      <a16:colId xmlns:a16="http://schemas.microsoft.com/office/drawing/2014/main" val="3888019516"/>
                    </a:ext>
                  </a:extLst>
                </a:gridCol>
                <a:gridCol w="493776">
                  <a:extLst>
                    <a:ext uri="{9D8B030D-6E8A-4147-A177-3AD203B41FA5}">
                      <a16:colId xmlns:a16="http://schemas.microsoft.com/office/drawing/2014/main" val="1971970584"/>
                    </a:ext>
                  </a:extLst>
                </a:gridCol>
                <a:gridCol w="493776">
                  <a:extLst>
                    <a:ext uri="{9D8B030D-6E8A-4147-A177-3AD203B41FA5}">
                      <a16:colId xmlns:a16="http://schemas.microsoft.com/office/drawing/2014/main" val="370102141"/>
                    </a:ext>
                  </a:extLst>
                </a:gridCol>
                <a:gridCol w="493776">
                  <a:extLst>
                    <a:ext uri="{9D8B030D-6E8A-4147-A177-3AD203B41FA5}">
                      <a16:colId xmlns:a16="http://schemas.microsoft.com/office/drawing/2014/main" val="3825608082"/>
                    </a:ext>
                  </a:extLst>
                </a:gridCol>
                <a:gridCol w="493776">
                  <a:extLst>
                    <a:ext uri="{9D8B030D-6E8A-4147-A177-3AD203B41FA5}">
                      <a16:colId xmlns:a16="http://schemas.microsoft.com/office/drawing/2014/main" val="3042683745"/>
                    </a:ext>
                  </a:extLst>
                </a:gridCol>
                <a:gridCol w="493776">
                  <a:extLst>
                    <a:ext uri="{9D8B030D-6E8A-4147-A177-3AD203B41FA5}">
                      <a16:colId xmlns:a16="http://schemas.microsoft.com/office/drawing/2014/main" val="2590542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685621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Hocsocx - 2020-10-23 16:02:05</a:t>
                      </a:r>
                      <a:r>
                        <a:rPr kumimoji="0" lang="en-US" sz="1000" b="0" i="0" u="none" strike="noStrike" kern="1200" cap="none" spc="0" normalizeH="0" baseline="0" noProof="0">
                          <a:ln>
                            <a:noFill/>
                          </a:ln>
                          <a:solidFill>
                            <a:prstClr val="black"/>
                          </a:solidFill>
                          <a:effectLst/>
                          <a:uLnTx/>
                          <a:uFillTx/>
                          <a:latin typeface="+mn-lt"/>
                          <a:ea typeface="+mn-ea"/>
                          <a:cs typeface="+mn-cs"/>
                        </a:rPr>
                        <a:t>
 (quite literally) RUNNING into the weekend! Who else is ready to enjoy the weekend?!
...
#hocsocx #weekendvibes #runningintotheweekend #CompressSocx #colorfulsocks #compressionsocks #comfortsocks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https://scontent-iad3-1.xx.fbcdn.net/v/t15.5256-10/s720x720/121835009_1898272110324267_1397164667489740191_n.jpg?_nc_cat=108&amp;ccb=2&amp;_nc_sid=ad6a45&amp;_nc_ohc=qRO9JY0Z3mwAX-jYChN&amp;_nc_ht=scontent-iad3-1.xx&amp;oh=1ff4c1982fed07eeda3c807d53a5d4ce&amp;oe=5FD12B1E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11/11/2020 18:20:57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16844700"/>
                  </a:ext>
                </a:extLst>
              </a:tr>
            </a:tbl>
          </a:graphicData>
        </a:graphic>
      </p:graphicFrame>
      <p:sp>
        <p:nvSpPr>
          <p:cNvPr id="4" name="Text Placeholder 3">
            <a:extLst>
              <a:ext uri="{FF2B5EF4-FFF2-40B4-BE49-F238E27FC236}">
                <a16:creationId xmlns:a16="http://schemas.microsoft.com/office/drawing/2014/main" id="{C4C1D7EE-B01F-4CBF-9561-EF928A4206D7}"/>
              </a:ext>
            </a:extLst>
          </p:cNvPr>
          <p:cNvSpPr>
            <a:spLocks noGrp="1"/>
          </p:cNvSpPr>
          <p:nvPr>
            <p:ph type="body" sz="quarter" idx="14"/>
          </p:nvPr>
        </p:nvSpPr>
        <p:spPr/>
        <p:txBody>
          <a:bodyPr/>
          <a:lstStyle/>
          <a:p>
            <a:r>
              <a:rPr lang="en-US"/>
              <a:t>09/14/2020 - 11/12/2020</a:t>
            </a:r>
          </a:p>
        </p:txBody>
      </p:sp>
    </p:spTree>
    <p:extLst>
      <p:ext uri="{BB962C8B-B14F-4D97-AF65-F5344CB8AC3E}">
        <p14:creationId xmlns:p14="http://schemas.microsoft.com/office/powerpoint/2010/main" val="10212884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C81F1-A50B-418F-84E8-86D2EBD8DCA4}"/>
              </a:ext>
            </a:extLst>
          </p:cNvPr>
          <p:cNvSpPr>
            <a:spLocks noGrp="1"/>
          </p:cNvSpPr>
          <p:nvPr>
            <p:ph type="title"/>
          </p:nvPr>
        </p:nvSpPr>
        <p:spPr/>
        <p:txBody>
          <a:bodyPr/>
          <a:lstStyle/>
          <a:p>
            <a:r>
              <a:rPr lang="en-US"/>
              <a:t>Facebook Own Posts Table | Hocsocx - 19 of 25</a:t>
            </a:r>
          </a:p>
        </p:txBody>
      </p:sp>
      <p:graphicFrame>
        <p:nvGraphicFramePr>
          <p:cNvPr id="5" name="Table Placeholder 4">
            <a:extLst>
              <a:ext uri="{FF2B5EF4-FFF2-40B4-BE49-F238E27FC236}">
                <a16:creationId xmlns:a16="http://schemas.microsoft.com/office/drawing/2014/main" id="{35B3C963-55EC-4944-AD72-B0D605470972}"/>
              </a:ext>
            </a:extLst>
          </p:cNvPr>
          <p:cNvGraphicFramePr>
            <a:graphicFrameLocks noGrp="1"/>
          </p:cNvGraphicFramePr>
          <p:nvPr>
            <p:ph type="tbl" sz="quarter" idx="13"/>
            <p:extLst>
              <p:ext uri="{D42A27DB-BD31-4B8C-83A1-F6EECF244321}">
                <p14:modId xmlns:p14="http://schemas.microsoft.com/office/powerpoint/2010/main" val="2228414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34253155"/>
                    </a:ext>
                  </a:extLst>
                </a:gridCol>
                <a:gridCol w="1399032">
                  <a:extLst>
                    <a:ext uri="{9D8B030D-6E8A-4147-A177-3AD203B41FA5}">
                      <a16:colId xmlns:a16="http://schemas.microsoft.com/office/drawing/2014/main" val="1713271104"/>
                    </a:ext>
                  </a:extLst>
                </a:gridCol>
                <a:gridCol w="987552">
                  <a:extLst>
                    <a:ext uri="{9D8B030D-6E8A-4147-A177-3AD203B41FA5}">
                      <a16:colId xmlns:a16="http://schemas.microsoft.com/office/drawing/2014/main" val="2701718017"/>
                    </a:ext>
                  </a:extLst>
                </a:gridCol>
                <a:gridCol w="493776">
                  <a:extLst>
                    <a:ext uri="{9D8B030D-6E8A-4147-A177-3AD203B41FA5}">
                      <a16:colId xmlns:a16="http://schemas.microsoft.com/office/drawing/2014/main" val="1916618060"/>
                    </a:ext>
                  </a:extLst>
                </a:gridCol>
                <a:gridCol w="493776">
                  <a:extLst>
                    <a:ext uri="{9D8B030D-6E8A-4147-A177-3AD203B41FA5}">
                      <a16:colId xmlns:a16="http://schemas.microsoft.com/office/drawing/2014/main" val="3646809843"/>
                    </a:ext>
                  </a:extLst>
                </a:gridCol>
                <a:gridCol w="493776">
                  <a:extLst>
                    <a:ext uri="{9D8B030D-6E8A-4147-A177-3AD203B41FA5}">
                      <a16:colId xmlns:a16="http://schemas.microsoft.com/office/drawing/2014/main" val="3399769362"/>
                    </a:ext>
                  </a:extLst>
                </a:gridCol>
                <a:gridCol w="493776">
                  <a:extLst>
                    <a:ext uri="{9D8B030D-6E8A-4147-A177-3AD203B41FA5}">
                      <a16:colId xmlns:a16="http://schemas.microsoft.com/office/drawing/2014/main" val="3747751112"/>
                    </a:ext>
                  </a:extLst>
                </a:gridCol>
                <a:gridCol w="493776">
                  <a:extLst>
                    <a:ext uri="{9D8B030D-6E8A-4147-A177-3AD203B41FA5}">
                      <a16:colId xmlns:a16="http://schemas.microsoft.com/office/drawing/2014/main" val="2558863624"/>
                    </a:ext>
                  </a:extLst>
                </a:gridCol>
                <a:gridCol w="493776">
                  <a:extLst>
                    <a:ext uri="{9D8B030D-6E8A-4147-A177-3AD203B41FA5}">
                      <a16:colId xmlns:a16="http://schemas.microsoft.com/office/drawing/2014/main" val="3286101448"/>
                    </a:ext>
                  </a:extLst>
                </a:gridCol>
                <a:gridCol w="493776">
                  <a:extLst>
                    <a:ext uri="{9D8B030D-6E8A-4147-A177-3AD203B41FA5}">
                      <a16:colId xmlns:a16="http://schemas.microsoft.com/office/drawing/2014/main" val="1861505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157628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Hocsocx - 2020-09-21 19:03:59</a:t>
                      </a:r>
                      <a:r>
                        <a:rPr kumimoji="0" lang="en-US" sz="1000" b="0" i="0" u="none" strike="noStrike" kern="1200" cap="none" spc="0" normalizeH="0" baseline="0" noProof="0">
                          <a:ln>
                            <a:noFill/>
                          </a:ln>
                          <a:solidFill>
                            <a:prstClr val="black"/>
                          </a:solidFill>
                          <a:effectLst/>
                          <a:uLnTx/>
                          <a:uFillTx/>
                          <a:latin typeface="+mn-lt"/>
                          <a:ea typeface="+mn-ea"/>
                          <a:cs typeface="+mn-cs"/>
                        </a:rPr>
                        <a:t>
 Our Monday tip: eat more HOLE foods 😝🍩
.
.
.
#hocsocx #donutsocks #donutlover #holefoods #puns #gearupforseason #funsocks #athleticwear #sportsocks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https://scontent-iad3-1.xx.fbcdn.net/v/t1.0-9/s720x720/120031264_1904247003051157_660869699219574029_o.jpg?_nc_cat=103&amp;ccb=2&amp;_nc_sid=8024bb&amp;_nc_ohc=2qAvHzwruGUAX8u1mvW&amp;_nc_ht=scontent-iad3-1.xx&amp;tp=7&amp;oh=80ccfcdcc4c76d52f8f14533209efb8b&amp;oe=5FD124D7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11/11/2020 18:20:57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43543251"/>
                  </a:ext>
                </a:extLst>
              </a:tr>
            </a:tbl>
          </a:graphicData>
        </a:graphic>
      </p:graphicFrame>
      <p:sp>
        <p:nvSpPr>
          <p:cNvPr id="4" name="Text Placeholder 3">
            <a:extLst>
              <a:ext uri="{FF2B5EF4-FFF2-40B4-BE49-F238E27FC236}">
                <a16:creationId xmlns:a16="http://schemas.microsoft.com/office/drawing/2014/main" id="{24FA185F-B431-4F28-BE4E-DA18E6FC78F7}"/>
              </a:ext>
            </a:extLst>
          </p:cNvPr>
          <p:cNvSpPr>
            <a:spLocks noGrp="1"/>
          </p:cNvSpPr>
          <p:nvPr>
            <p:ph type="body" sz="quarter" idx="14"/>
          </p:nvPr>
        </p:nvSpPr>
        <p:spPr/>
        <p:txBody>
          <a:bodyPr/>
          <a:lstStyle/>
          <a:p>
            <a:r>
              <a:rPr lang="en-US"/>
              <a:t>09/14/2020 - 11/12/2020</a:t>
            </a:r>
          </a:p>
        </p:txBody>
      </p:sp>
    </p:spTree>
    <p:extLst>
      <p:ext uri="{BB962C8B-B14F-4D97-AF65-F5344CB8AC3E}">
        <p14:creationId xmlns:p14="http://schemas.microsoft.com/office/powerpoint/2010/main" val="14642957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546BD-1C5F-430B-B4EA-D5CED43FF9EC}"/>
              </a:ext>
            </a:extLst>
          </p:cNvPr>
          <p:cNvSpPr>
            <a:spLocks noGrp="1"/>
          </p:cNvSpPr>
          <p:nvPr>
            <p:ph type="title"/>
          </p:nvPr>
        </p:nvSpPr>
        <p:spPr/>
        <p:txBody>
          <a:bodyPr/>
          <a:lstStyle/>
          <a:p>
            <a:r>
              <a:rPr lang="en-US"/>
              <a:t>Facebook Own Posts Table | Hocsocx - 20 of 25</a:t>
            </a:r>
          </a:p>
        </p:txBody>
      </p:sp>
      <p:graphicFrame>
        <p:nvGraphicFramePr>
          <p:cNvPr id="5" name="Table Placeholder 4">
            <a:extLst>
              <a:ext uri="{FF2B5EF4-FFF2-40B4-BE49-F238E27FC236}">
                <a16:creationId xmlns:a16="http://schemas.microsoft.com/office/drawing/2014/main" id="{72409B02-A84E-4EE5-B035-6229D4B11359}"/>
              </a:ext>
            </a:extLst>
          </p:cNvPr>
          <p:cNvGraphicFramePr>
            <a:graphicFrameLocks noGrp="1"/>
          </p:cNvGraphicFramePr>
          <p:nvPr>
            <p:ph type="tbl" sz="quarter" idx="13"/>
            <p:extLst>
              <p:ext uri="{D42A27DB-BD31-4B8C-83A1-F6EECF244321}">
                <p14:modId xmlns:p14="http://schemas.microsoft.com/office/powerpoint/2010/main" val="2889384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15514481"/>
                    </a:ext>
                  </a:extLst>
                </a:gridCol>
                <a:gridCol w="1399032">
                  <a:extLst>
                    <a:ext uri="{9D8B030D-6E8A-4147-A177-3AD203B41FA5}">
                      <a16:colId xmlns:a16="http://schemas.microsoft.com/office/drawing/2014/main" val="2317409976"/>
                    </a:ext>
                  </a:extLst>
                </a:gridCol>
                <a:gridCol w="987552">
                  <a:extLst>
                    <a:ext uri="{9D8B030D-6E8A-4147-A177-3AD203B41FA5}">
                      <a16:colId xmlns:a16="http://schemas.microsoft.com/office/drawing/2014/main" val="3471621865"/>
                    </a:ext>
                  </a:extLst>
                </a:gridCol>
                <a:gridCol w="493776">
                  <a:extLst>
                    <a:ext uri="{9D8B030D-6E8A-4147-A177-3AD203B41FA5}">
                      <a16:colId xmlns:a16="http://schemas.microsoft.com/office/drawing/2014/main" val="3888615530"/>
                    </a:ext>
                  </a:extLst>
                </a:gridCol>
                <a:gridCol w="493776">
                  <a:extLst>
                    <a:ext uri="{9D8B030D-6E8A-4147-A177-3AD203B41FA5}">
                      <a16:colId xmlns:a16="http://schemas.microsoft.com/office/drawing/2014/main" val="704999104"/>
                    </a:ext>
                  </a:extLst>
                </a:gridCol>
                <a:gridCol w="493776">
                  <a:extLst>
                    <a:ext uri="{9D8B030D-6E8A-4147-A177-3AD203B41FA5}">
                      <a16:colId xmlns:a16="http://schemas.microsoft.com/office/drawing/2014/main" val="1089482659"/>
                    </a:ext>
                  </a:extLst>
                </a:gridCol>
                <a:gridCol w="493776">
                  <a:extLst>
                    <a:ext uri="{9D8B030D-6E8A-4147-A177-3AD203B41FA5}">
                      <a16:colId xmlns:a16="http://schemas.microsoft.com/office/drawing/2014/main" val="1603718534"/>
                    </a:ext>
                  </a:extLst>
                </a:gridCol>
                <a:gridCol w="493776">
                  <a:extLst>
                    <a:ext uri="{9D8B030D-6E8A-4147-A177-3AD203B41FA5}">
                      <a16:colId xmlns:a16="http://schemas.microsoft.com/office/drawing/2014/main" val="2221852522"/>
                    </a:ext>
                  </a:extLst>
                </a:gridCol>
                <a:gridCol w="493776">
                  <a:extLst>
                    <a:ext uri="{9D8B030D-6E8A-4147-A177-3AD203B41FA5}">
                      <a16:colId xmlns:a16="http://schemas.microsoft.com/office/drawing/2014/main" val="2107472451"/>
                    </a:ext>
                  </a:extLst>
                </a:gridCol>
                <a:gridCol w="493776">
                  <a:extLst>
                    <a:ext uri="{9D8B030D-6E8A-4147-A177-3AD203B41FA5}">
                      <a16:colId xmlns:a16="http://schemas.microsoft.com/office/drawing/2014/main" val="3996627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885444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Hocsocx - 2020-10-22 17:45:28</a:t>
                      </a:r>
                      <a:r>
                        <a:rPr kumimoji="0" lang="en-US" sz="1000" b="0" i="0" u="none" strike="noStrike" kern="1200" cap="none" spc="0" normalizeH="0" baseline="0" noProof="0">
                          <a:ln>
                            <a:noFill/>
                          </a:ln>
                          <a:solidFill>
                            <a:prstClr val="black"/>
                          </a:solidFill>
                          <a:effectLst/>
                          <a:uLnTx/>
                          <a:uFillTx/>
                          <a:latin typeface="+mn-lt"/>
                          <a:ea typeface="+mn-ea"/>
                          <a:cs typeface="+mn-cs"/>
                        </a:rPr>
                        <a:t>
 No one likes to see the distraction of itchy, uncomfortable irritation from shin pads on your daughter or son's legs while they're trying to play their best... 
It's time to let your athlete shine with all the protection and no hesitation🌟
...
#hocsocx #starrysocks #athleticwear #athletes #funsocks #linersocks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https://scontent-iad3-1.xx.fbcdn.net/v/t1.0-9/s720x720/122267754_1935754566567067_8792010561267605927_n.jpg?_nc_cat=111&amp;ccb=2&amp;_nc_sid=8024bb&amp;_nc_ohc=b_Pr1UGSYoUAX_AwlEE&amp;_nc_ht=scontent-iad3-1.xx&amp;tp=7&amp;oh=77c231310ffc6726aa1d33d69f8dcce1&amp;oe=5FD31C71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11/11/2020 18:20:57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3577613"/>
                  </a:ext>
                </a:extLst>
              </a:tr>
            </a:tbl>
          </a:graphicData>
        </a:graphic>
      </p:graphicFrame>
      <p:sp>
        <p:nvSpPr>
          <p:cNvPr id="4" name="Text Placeholder 3">
            <a:extLst>
              <a:ext uri="{FF2B5EF4-FFF2-40B4-BE49-F238E27FC236}">
                <a16:creationId xmlns:a16="http://schemas.microsoft.com/office/drawing/2014/main" id="{E468E45D-7951-444C-9CDF-E85E1F4163A5}"/>
              </a:ext>
            </a:extLst>
          </p:cNvPr>
          <p:cNvSpPr>
            <a:spLocks noGrp="1"/>
          </p:cNvSpPr>
          <p:nvPr>
            <p:ph type="body" sz="quarter" idx="14"/>
          </p:nvPr>
        </p:nvSpPr>
        <p:spPr/>
        <p:txBody>
          <a:bodyPr/>
          <a:lstStyle/>
          <a:p>
            <a:r>
              <a:rPr lang="en-US"/>
              <a:t>09/14/2020 - 11/12/2020</a:t>
            </a:r>
          </a:p>
        </p:txBody>
      </p:sp>
    </p:spTree>
    <p:extLst>
      <p:ext uri="{BB962C8B-B14F-4D97-AF65-F5344CB8AC3E}">
        <p14:creationId xmlns:p14="http://schemas.microsoft.com/office/powerpoint/2010/main" val="29601659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8312F-5C9A-4B5C-8E13-3C722B8FB7C7}"/>
              </a:ext>
            </a:extLst>
          </p:cNvPr>
          <p:cNvSpPr>
            <a:spLocks noGrp="1"/>
          </p:cNvSpPr>
          <p:nvPr>
            <p:ph type="title"/>
          </p:nvPr>
        </p:nvSpPr>
        <p:spPr/>
        <p:txBody>
          <a:bodyPr/>
          <a:lstStyle/>
          <a:p>
            <a:r>
              <a:rPr lang="en-US"/>
              <a:t>Facebook Own Posts Table | Hocsocx - 21 of 25</a:t>
            </a:r>
          </a:p>
        </p:txBody>
      </p:sp>
      <p:graphicFrame>
        <p:nvGraphicFramePr>
          <p:cNvPr id="5" name="Table Placeholder 4">
            <a:extLst>
              <a:ext uri="{FF2B5EF4-FFF2-40B4-BE49-F238E27FC236}">
                <a16:creationId xmlns:a16="http://schemas.microsoft.com/office/drawing/2014/main" id="{FECC4D36-B642-4907-AF14-ABD02025174A}"/>
              </a:ext>
            </a:extLst>
          </p:cNvPr>
          <p:cNvGraphicFramePr>
            <a:graphicFrameLocks noGrp="1"/>
          </p:cNvGraphicFramePr>
          <p:nvPr>
            <p:ph type="tbl" sz="quarter" idx="13"/>
            <p:extLst>
              <p:ext uri="{D42A27DB-BD31-4B8C-83A1-F6EECF244321}">
                <p14:modId xmlns:p14="http://schemas.microsoft.com/office/powerpoint/2010/main" val="1319938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99607826"/>
                    </a:ext>
                  </a:extLst>
                </a:gridCol>
                <a:gridCol w="1399032">
                  <a:extLst>
                    <a:ext uri="{9D8B030D-6E8A-4147-A177-3AD203B41FA5}">
                      <a16:colId xmlns:a16="http://schemas.microsoft.com/office/drawing/2014/main" val="313718609"/>
                    </a:ext>
                  </a:extLst>
                </a:gridCol>
                <a:gridCol w="987552">
                  <a:extLst>
                    <a:ext uri="{9D8B030D-6E8A-4147-A177-3AD203B41FA5}">
                      <a16:colId xmlns:a16="http://schemas.microsoft.com/office/drawing/2014/main" val="1133127268"/>
                    </a:ext>
                  </a:extLst>
                </a:gridCol>
                <a:gridCol w="493776">
                  <a:extLst>
                    <a:ext uri="{9D8B030D-6E8A-4147-A177-3AD203B41FA5}">
                      <a16:colId xmlns:a16="http://schemas.microsoft.com/office/drawing/2014/main" val="99889536"/>
                    </a:ext>
                  </a:extLst>
                </a:gridCol>
                <a:gridCol w="493776">
                  <a:extLst>
                    <a:ext uri="{9D8B030D-6E8A-4147-A177-3AD203B41FA5}">
                      <a16:colId xmlns:a16="http://schemas.microsoft.com/office/drawing/2014/main" val="903637345"/>
                    </a:ext>
                  </a:extLst>
                </a:gridCol>
                <a:gridCol w="493776">
                  <a:extLst>
                    <a:ext uri="{9D8B030D-6E8A-4147-A177-3AD203B41FA5}">
                      <a16:colId xmlns:a16="http://schemas.microsoft.com/office/drawing/2014/main" val="4209150315"/>
                    </a:ext>
                  </a:extLst>
                </a:gridCol>
                <a:gridCol w="493776">
                  <a:extLst>
                    <a:ext uri="{9D8B030D-6E8A-4147-A177-3AD203B41FA5}">
                      <a16:colId xmlns:a16="http://schemas.microsoft.com/office/drawing/2014/main" val="3581292775"/>
                    </a:ext>
                  </a:extLst>
                </a:gridCol>
                <a:gridCol w="493776">
                  <a:extLst>
                    <a:ext uri="{9D8B030D-6E8A-4147-A177-3AD203B41FA5}">
                      <a16:colId xmlns:a16="http://schemas.microsoft.com/office/drawing/2014/main" val="4048572465"/>
                    </a:ext>
                  </a:extLst>
                </a:gridCol>
                <a:gridCol w="493776">
                  <a:extLst>
                    <a:ext uri="{9D8B030D-6E8A-4147-A177-3AD203B41FA5}">
                      <a16:colId xmlns:a16="http://schemas.microsoft.com/office/drawing/2014/main" val="2226012180"/>
                    </a:ext>
                  </a:extLst>
                </a:gridCol>
                <a:gridCol w="493776">
                  <a:extLst>
                    <a:ext uri="{9D8B030D-6E8A-4147-A177-3AD203B41FA5}">
                      <a16:colId xmlns:a16="http://schemas.microsoft.com/office/drawing/2014/main" val="1086866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85958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Hocsocx - 2020-10-13 17:52:23</a:t>
                      </a:r>
                      <a:r>
                        <a:rPr kumimoji="0" lang="en-US" sz="1000" b="0" i="0" u="none" strike="noStrike" kern="1200" cap="none" spc="0" normalizeH="0" baseline="0" noProof="0">
                          <a:ln>
                            <a:noFill/>
                          </a:ln>
                          <a:solidFill>
                            <a:prstClr val="black"/>
                          </a:solidFill>
                          <a:effectLst/>
                          <a:uLnTx/>
                          <a:uFillTx/>
                          <a:latin typeface="+mn-lt"/>
                          <a:ea typeface="+mn-ea"/>
                          <a:cs typeface="+mn-cs"/>
                        </a:rPr>
                        <a:t>
 Athletes love having the option of a full footed liner sock and a footless liner sock. Which one have you or your athlete seemed to be more drawn toward?!
.
.
.
#hocsocx #athleticwear #fullfootlinersock #footlesslinersock #funsocks #usafieldhockey #sportsocks #comfortsocks #socksforathletes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https://scontent-iad3-1.xx.fbcdn.net/v/t1.0-9/s720x720/121258366_1926503870825470_4680007479543934557_o.jpg?_nc_cat=110&amp;ccb=2&amp;_nc_sid=8024bb&amp;_nc_ohc=p0uV9-GGMZwAX-lQZFg&amp;_nc_ht=scontent-iad3-1.xx&amp;tp=7&amp;oh=ae5e2ce8916e8bf01fcfc6995b8ecd01&amp;oe=5FD3480F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11/11/2020 18:20:57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11427371"/>
                  </a:ext>
                </a:extLst>
              </a:tr>
            </a:tbl>
          </a:graphicData>
        </a:graphic>
      </p:graphicFrame>
      <p:sp>
        <p:nvSpPr>
          <p:cNvPr id="4" name="Text Placeholder 3">
            <a:extLst>
              <a:ext uri="{FF2B5EF4-FFF2-40B4-BE49-F238E27FC236}">
                <a16:creationId xmlns:a16="http://schemas.microsoft.com/office/drawing/2014/main" id="{A62EDE6D-1E78-4533-810B-C7996F52B658}"/>
              </a:ext>
            </a:extLst>
          </p:cNvPr>
          <p:cNvSpPr>
            <a:spLocks noGrp="1"/>
          </p:cNvSpPr>
          <p:nvPr>
            <p:ph type="body" sz="quarter" idx="14"/>
          </p:nvPr>
        </p:nvSpPr>
        <p:spPr/>
        <p:txBody>
          <a:bodyPr/>
          <a:lstStyle/>
          <a:p>
            <a:r>
              <a:rPr lang="en-US"/>
              <a:t>09/14/2020 - 11/12/2020</a:t>
            </a:r>
          </a:p>
        </p:txBody>
      </p:sp>
    </p:spTree>
    <p:extLst>
      <p:ext uri="{BB962C8B-B14F-4D97-AF65-F5344CB8AC3E}">
        <p14:creationId xmlns:p14="http://schemas.microsoft.com/office/powerpoint/2010/main" val="20663402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084ED-A55A-4021-AC12-60753ED06B16}"/>
              </a:ext>
            </a:extLst>
          </p:cNvPr>
          <p:cNvSpPr>
            <a:spLocks noGrp="1"/>
          </p:cNvSpPr>
          <p:nvPr>
            <p:ph type="title"/>
          </p:nvPr>
        </p:nvSpPr>
        <p:spPr/>
        <p:txBody>
          <a:bodyPr/>
          <a:lstStyle/>
          <a:p>
            <a:r>
              <a:rPr lang="en-US"/>
              <a:t>Facebook Own Posts Table | Hocsocx - 22 of 25</a:t>
            </a:r>
          </a:p>
        </p:txBody>
      </p:sp>
      <p:graphicFrame>
        <p:nvGraphicFramePr>
          <p:cNvPr id="5" name="Table Placeholder 4">
            <a:extLst>
              <a:ext uri="{FF2B5EF4-FFF2-40B4-BE49-F238E27FC236}">
                <a16:creationId xmlns:a16="http://schemas.microsoft.com/office/drawing/2014/main" id="{F600F3EF-F12F-4285-9137-040B3C5894B1}"/>
              </a:ext>
            </a:extLst>
          </p:cNvPr>
          <p:cNvGraphicFramePr>
            <a:graphicFrameLocks noGrp="1"/>
          </p:cNvGraphicFramePr>
          <p:nvPr>
            <p:ph type="tbl" sz="quarter" idx="13"/>
            <p:extLst>
              <p:ext uri="{D42A27DB-BD31-4B8C-83A1-F6EECF244321}">
                <p14:modId xmlns:p14="http://schemas.microsoft.com/office/powerpoint/2010/main" val="2365533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39397454"/>
                    </a:ext>
                  </a:extLst>
                </a:gridCol>
                <a:gridCol w="1399032">
                  <a:extLst>
                    <a:ext uri="{9D8B030D-6E8A-4147-A177-3AD203B41FA5}">
                      <a16:colId xmlns:a16="http://schemas.microsoft.com/office/drawing/2014/main" val="2492038218"/>
                    </a:ext>
                  </a:extLst>
                </a:gridCol>
                <a:gridCol w="987552">
                  <a:extLst>
                    <a:ext uri="{9D8B030D-6E8A-4147-A177-3AD203B41FA5}">
                      <a16:colId xmlns:a16="http://schemas.microsoft.com/office/drawing/2014/main" val="188245129"/>
                    </a:ext>
                  </a:extLst>
                </a:gridCol>
                <a:gridCol w="493776">
                  <a:extLst>
                    <a:ext uri="{9D8B030D-6E8A-4147-A177-3AD203B41FA5}">
                      <a16:colId xmlns:a16="http://schemas.microsoft.com/office/drawing/2014/main" val="4174511909"/>
                    </a:ext>
                  </a:extLst>
                </a:gridCol>
                <a:gridCol w="493776">
                  <a:extLst>
                    <a:ext uri="{9D8B030D-6E8A-4147-A177-3AD203B41FA5}">
                      <a16:colId xmlns:a16="http://schemas.microsoft.com/office/drawing/2014/main" val="676863888"/>
                    </a:ext>
                  </a:extLst>
                </a:gridCol>
                <a:gridCol w="493776">
                  <a:extLst>
                    <a:ext uri="{9D8B030D-6E8A-4147-A177-3AD203B41FA5}">
                      <a16:colId xmlns:a16="http://schemas.microsoft.com/office/drawing/2014/main" val="1453790766"/>
                    </a:ext>
                  </a:extLst>
                </a:gridCol>
                <a:gridCol w="493776">
                  <a:extLst>
                    <a:ext uri="{9D8B030D-6E8A-4147-A177-3AD203B41FA5}">
                      <a16:colId xmlns:a16="http://schemas.microsoft.com/office/drawing/2014/main" val="4158687431"/>
                    </a:ext>
                  </a:extLst>
                </a:gridCol>
                <a:gridCol w="493776">
                  <a:extLst>
                    <a:ext uri="{9D8B030D-6E8A-4147-A177-3AD203B41FA5}">
                      <a16:colId xmlns:a16="http://schemas.microsoft.com/office/drawing/2014/main" val="1600086502"/>
                    </a:ext>
                  </a:extLst>
                </a:gridCol>
                <a:gridCol w="493776">
                  <a:extLst>
                    <a:ext uri="{9D8B030D-6E8A-4147-A177-3AD203B41FA5}">
                      <a16:colId xmlns:a16="http://schemas.microsoft.com/office/drawing/2014/main" val="1499060985"/>
                    </a:ext>
                  </a:extLst>
                </a:gridCol>
                <a:gridCol w="493776">
                  <a:extLst>
                    <a:ext uri="{9D8B030D-6E8A-4147-A177-3AD203B41FA5}">
                      <a16:colId xmlns:a16="http://schemas.microsoft.com/office/drawing/2014/main" val="994312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009576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Hocsocx - 2020-10-30 18:49:32</a:t>
                      </a:r>
                      <a:r>
                        <a:rPr kumimoji="0" lang="en-US" sz="1000" b="0" i="0" u="none" strike="noStrike" kern="1200" cap="none" spc="0" normalizeH="0" baseline="0" noProof="0">
                          <a:ln>
                            <a:noFill/>
                          </a:ln>
                          <a:solidFill>
                            <a:prstClr val="black"/>
                          </a:solidFill>
                          <a:effectLst/>
                          <a:uLnTx/>
                          <a:uFillTx/>
                          <a:latin typeface="+mn-lt"/>
                          <a:ea typeface="+mn-ea"/>
                          <a:cs typeface="+mn-cs"/>
                        </a:rPr>
                        <a:t>
 Who's feeling HALLOWEEN ready?!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https://scontent-iad3-1.xx.fbcdn.net/v/t1.0-0/p480x480/123216637_1943865739089283_7353489876935074405_o.jpg?_nc_cat=102&amp;ccb=2&amp;_nc_sid=8024bb&amp;_nc_ohc=zCWq-6aCyTIAX9N-0ha&amp;_nc_ht=scontent-iad3-1.xx&amp;tp=6&amp;oh=d50fe4a7469a6df4b0e13e77f214e327&amp;oe=5FD0E45A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11/11/2020 18:20:57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80261312"/>
                  </a:ext>
                </a:extLst>
              </a:tr>
            </a:tbl>
          </a:graphicData>
        </a:graphic>
      </p:graphicFrame>
      <p:sp>
        <p:nvSpPr>
          <p:cNvPr id="4" name="Text Placeholder 3">
            <a:extLst>
              <a:ext uri="{FF2B5EF4-FFF2-40B4-BE49-F238E27FC236}">
                <a16:creationId xmlns:a16="http://schemas.microsoft.com/office/drawing/2014/main" id="{E2902FE7-4841-48C9-B99E-B5B20EF1DAE3}"/>
              </a:ext>
            </a:extLst>
          </p:cNvPr>
          <p:cNvSpPr>
            <a:spLocks noGrp="1"/>
          </p:cNvSpPr>
          <p:nvPr>
            <p:ph type="body" sz="quarter" idx="14"/>
          </p:nvPr>
        </p:nvSpPr>
        <p:spPr/>
        <p:txBody>
          <a:bodyPr/>
          <a:lstStyle/>
          <a:p>
            <a:r>
              <a:rPr lang="en-US"/>
              <a:t>09/14/2020 - 11/12/2020</a:t>
            </a:r>
          </a:p>
        </p:txBody>
      </p:sp>
    </p:spTree>
    <p:extLst>
      <p:ext uri="{BB962C8B-B14F-4D97-AF65-F5344CB8AC3E}">
        <p14:creationId xmlns:p14="http://schemas.microsoft.com/office/powerpoint/2010/main" val="20656911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D9CD0-BA59-4428-BA96-610F9051EED7}"/>
              </a:ext>
            </a:extLst>
          </p:cNvPr>
          <p:cNvSpPr>
            <a:spLocks noGrp="1"/>
          </p:cNvSpPr>
          <p:nvPr>
            <p:ph type="title"/>
          </p:nvPr>
        </p:nvSpPr>
        <p:spPr/>
        <p:txBody>
          <a:bodyPr/>
          <a:lstStyle/>
          <a:p>
            <a:r>
              <a:rPr lang="en-US"/>
              <a:t>Facebook Own Posts Table | Hocsocx - 23 of 25</a:t>
            </a:r>
          </a:p>
        </p:txBody>
      </p:sp>
      <p:graphicFrame>
        <p:nvGraphicFramePr>
          <p:cNvPr id="5" name="Table Placeholder 4">
            <a:extLst>
              <a:ext uri="{FF2B5EF4-FFF2-40B4-BE49-F238E27FC236}">
                <a16:creationId xmlns:a16="http://schemas.microsoft.com/office/drawing/2014/main" id="{178427AD-D8B0-4AC7-BC71-173324E1B8F9}"/>
              </a:ext>
            </a:extLst>
          </p:cNvPr>
          <p:cNvGraphicFramePr>
            <a:graphicFrameLocks noGrp="1"/>
          </p:cNvGraphicFramePr>
          <p:nvPr>
            <p:ph type="tbl" sz="quarter" idx="13"/>
            <p:extLst>
              <p:ext uri="{D42A27DB-BD31-4B8C-83A1-F6EECF244321}">
                <p14:modId xmlns:p14="http://schemas.microsoft.com/office/powerpoint/2010/main" val="1360521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84227182"/>
                    </a:ext>
                  </a:extLst>
                </a:gridCol>
                <a:gridCol w="1399032">
                  <a:extLst>
                    <a:ext uri="{9D8B030D-6E8A-4147-A177-3AD203B41FA5}">
                      <a16:colId xmlns:a16="http://schemas.microsoft.com/office/drawing/2014/main" val="662355697"/>
                    </a:ext>
                  </a:extLst>
                </a:gridCol>
                <a:gridCol w="987552">
                  <a:extLst>
                    <a:ext uri="{9D8B030D-6E8A-4147-A177-3AD203B41FA5}">
                      <a16:colId xmlns:a16="http://schemas.microsoft.com/office/drawing/2014/main" val="408391642"/>
                    </a:ext>
                  </a:extLst>
                </a:gridCol>
                <a:gridCol w="493776">
                  <a:extLst>
                    <a:ext uri="{9D8B030D-6E8A-4147-A177-3AD203B41FA5}">
                      <a16:colId xmlns:a16="http://schemas.microsoft.com/office/drawing/2014/main" val="1652164758"/>
                    </a:ext>
                  </a:extLst>
                </a:gridCol>
                <a:gridCol w="493776">
                  <a:extLst>
                    <a:ext uri="{9D8B030D-6E8A-4147-A177-3AD203B41FA5}">
                      <a16:colId xmlns:a16="http://schemas.microsoft.com/office/drawing/2014/main" val="1590682724"/>
                    </a:ext>
                  </a:extLst>
                </a:gridCol>
                <a:gridCol w="493776">
                  <a:extLst>
                    <a:ext uri="{9D8B030D-6E8A-4147-A177-3AD203B41FA5}">
                      <a16:colId xmlns:a16="http://schemas.microsoft.com/office/drawing/2014/main" val="1657278526"/>
                    </a:ext>
                  </a:extLst>
                </a:gridCol>
                <a:gridCol w="493776">
                  <a:extLst>
                    <a:ext uri="{9D8B030D-6E8A-4147-A177-3AD203B41FA5}">
                      <a16:colId xmlns:a16="http://schemas.microsoft.com/office/drawing/2014/main" val="461095052"/>
                    </a:ext>
                  </a:extLst>
                </a:gridCol>
                <a:gridCol w="493776">
                  <a:extLst>
                    <a:ext uri="{9D8B030D-6E8A-4147-A177-3AD203B41FA5}">
                      <a16:colId xmlns:a16="http://schemas.microsoft.com/office/drawing/2014/main" val="728403807"/>
                    </a:ext>
                  </a:extLst>
                </a:gridCol>
                <a:gridCol w="493776">
                  <a:extLst>
                    <a:ext uri="{9D8B030D-6E8A-4147-A177-3AD203B41FA5}">
                      <a16:colId xmlns:a16="http://schemas.microsoft.com/office/drawing/2014/main" val="1545230368"/>
                    </a:ext>
                  </a:extLst>
                </a:gridCol>
                <a:gridCol w="493776">
                  <a:extLst>
                    <a:ext uri="{9D8B030D-6E8A-4147-A177-3AD203B41FA5}">
                      <a16:colId xmlns:a16="http://schemas.microsoft.com/office/drawing/2014/main" val="2114005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56011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Hocsocx - 2020-11-05 17:51:53</a:t>
                      </a:r>
                      <a:r>
                        <a:rPr kumimoji="0" lang="en-US" sz="1000" b="0" i="0" u="none" strike="noStrike" kern="1200" cap="none" spc="0" normalizeH="0" baseline="0" noProof="0">
                          <a:ln>
                            <a:noFill/>
                          </a:ln>
                          <a:solidFill>
                            <a:prstClr val="black"/>
                          </a:solidFill>
                          <a:effectLst/>
                          <a:uLnTx/>
                          <a:uFillTx/>
                          <a:latin typeface="+mn-lt"/>
                          <a:ea typeface="+mn-ea"/>
                          <a:cs typeface="+mn-cs"/>
                        </a:rPr>
                        <a:t>
 Get creative this holiday season and surprise your athlete with a pair of PERSONAL, INDIVIDUAL CUSTOM Hocsocx! Custom Hocsocx can be made with any specific logo, colors, and patterns of preference! 
Check out this custom pair of Gus, the black lab!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BS-rhq56H0H8xi&amp;w=720&amp;h=720&amp;url=https%3A%2F%2Fwww.facebook.com%2Fads%2Fimage%2F%3Fd%3DAQL-gb-zOHM9jSXZuv83iCI6VS83JOILYiHZxZ-c4Ueephb-x21JZ0kGm40fD-Us7rQMMhx07lNZi3aUpumhWh1XtYHWvof6rV3tuNUoABevn4NorzVhHB-1CFJcRPdZ2t_K7gOsdGmQdBDsa39lLr31&amp;cfs=1&amp;_nc_cb=1&amp;_nc_hash=AQACkOUrIiNroIA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11/11/2020 18:20:57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10939229"/>
                  </a:ext>
                </a:extLst>
              </a:tr>
            </a:tbl>
          </a:graphicData>
        </a:graphic>
      </p:graphicFrame>
      <p:sp>
        <p:nvSpPr>
          <p:cNvPr id="4" name="Text Placeholder 3">
            <a:extLst>
              <a:ext uri="{FF2B5EF4-FFF2-40B4-BE49-F238E27FC236}">
                <a16:creationId xmlns:a16="http://schemas.microsoft.com/office/drawing/2014/main" id="{3D9E6155-75D3-4DBC-A763-A23DA2EB8959}"/>
              </a:ext>
            </a:extLst>
          </p:cNvPr>
          <p:cNvSpPr>
            <a:spLocks noGrp="1"/>
          </p:cNvSpPr>
          <p:nvPr>
            <p:ph type="body" sz="quarter" idx="14"/>
          </p:nvPr>
        </p:nvSpPr>
        <p:spPr/>
        <p:txBody>
          <a:bodyPr/>
          <a:lstStyle/>
          <a:p>
            <a:r>
              <a:rPr lang="en-US"/>
              <a:t>09/14/2020 - 11/12/2020</a:t>
            </a:r>
          </a:p>
        </p:txBody>
      </p:sp>
    </p:spTree>
    <p:extLst>
      <p:ext uri="{BB962C8B-B14F-4D97-AF65-F5344CB8AC3E}">
        <p14:creationId xmlns:p14="http://schemas.microsoft.com/office/powerpoint/2010/main" val="40128635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37829-C25B-49AF-8539-1D18C15BC4C2}"/>
              </a:ext>
            </a:extLst>
          </p:cNvPr>
          <p:cNvSpPr>
            <a:spLocks noGrp="1"/>
          </p:cNvSpPr>
          <p:nvPr>
            <p:ph type="title"/>
          </p:nvPr>
        </p:nvSpPr>
        <p:spPr/>
        <p:txBody>
          <a:bodyPr/>
          <a:lstStyle/>
          <a:p>
            <a:r>
              <a:rPr lang="en-US"/>
              <a:t>Facebook Own Posts Table | Hocsocx - 24 of 25</a:t>
            </a:r>
          </a:p>
        </p:txBody>
      </p:sp>
      <p:graphicFrame>
        <p:nvGraphicFramePr>
          <p:cNvPr id="5" name="Table Placeholder 4">
            <a:extLst>
              <a:ext uri="{FF2B5EF4-FFF2-40B4-BE49-F238E27FC236}">
                <a16:creationId xmlns:a16="http://schemas.microsoft.com/office/drawing/2014/main" id="{9A924B76-57BD-421A-80F7-EC5ECA609A5D}"/>
              </a:ext>
            </a:extLst>
          </p:cNvPr>
          <p:cNvGraphicFramePr>
            <a:graphicFrameLocks noGrp="1"/>
          </p:cNvGraphicFramePr>
          <p:nvPr>
            <p:ph type="tbl" sz="quarter" idx="13"/>
            <p:extLst>
              <p:ext uri="{D42A27DB-BD31-4B8C-83A1-F6EECF244321}">
                <p14:modId xmlns:p14="http://schemas.microsoft.com/office/powerpoint/2010/main" val="848339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56111317"/>
                    </a:ext>
                  </a:extLst>
                </a:gridCol>
                <a:gridCol w="1399032">
                  <a:extLst>
                    <a:ext uri="{9D8B030D-6E8A-4147-A177-3AD203B41FA5}">
                      <a16:colId xmlns:a16="http://schemas.microsoft.com/office/drawing/2014/main" val="126563855"/>
                    </a:ext>
                  </a:extLst>
                </a:gridCol>
                <a:gridCol w="987552">
                  <a:extLst>
                    <a:ext uri="{9D8B030D-6E8A-4147-A177-3AD203B41FA5}">
                      <a16:colId xmlns:a16="http://schemas.microsoft.com/office/drawing/2014/main" val="3680115988"/>
                    </a:ext>
                  </a:extLst>
                </a:gridCol>
                <a:gridCol w="493776">
                  <a:extLst>
                    <a:ext uri="{9D8B030D-6E8A-4147-A177-3AD203B41FA5}">
                      <a16:colId xmlns:a16="http://schemas.microsoft.com/office/drawing/2014/main" val="742130450"/>
                    </a:ext>
                  </a:extLst>
                </a:gridCol>
                <a:gridCol w="493776">
                  <a:extLst>
                    <a:ext uri="{9D8B030D-6E8A-4147-A177-3AD203B41FA5}">
                      <a16:colId xmlns:a16="http://schemas.microsoft.com/office/drawing/2014/main" val="3873416771"/>
                    </a:ext>
                  </a:extLst>
                </a:gridCol>
                <a:gridCol w="493776">
                  <a:extLst>
                    <a:ext uri="{9D8B030D-6E8A-4147-A177-3AD203B41FA5}">
                      <a16:colId xmlns:a16="http://schemas.microsoft.com/office/drawing/2014/main" val="509606910"/>
                    </a:ext>
                  </a:extLst>
                </a:gridCol>
                <a:gridCol w="493776">
                  <a:extLst>
                    <a:ext uri="{9D8B030D-6E8A-4147-A177-3AD203B41FA5}">
                      <a16:colId xmlns:a16="http://schemas.microsoft.com/office/drawing/2014/main" val="2768585315"/>
                    </a:ext>
                  </a:extLst>
                </a:gridCol>
                <a:gridCol w="493776">
                  <a:extLst>
                    <a:ext uri="{9D8B030D-6E8A-4147-A177-3AD203B41FA5}">
                      <a16:colId xmlns:a16="http://schemas.microsoft.com/office/drawing/2014/main" val="575709343"/>
                    </a:ext>
                  </a:extLst>
                </a:gridCol>
                <a:gridCol w="493776">
                  <a:extLst>
                    <a:ext uri="{9D8B030D-6E8A-4147-A177-3AD203B41FA5}">
                      <a16:colId xmlns:a16="http://schemas.microsoft.com/office/drawing/2014/main" val="1863228417"/>
                    </a:ext>
                  </a:extLst>
                </a:gridCol>
                <a:gridCol w="493776">
                  <a:extLst>
                    <a:ext uri="{9D8B030D-6E8A-4147-A177-3AD203B41FA5}">
                      <a16:colId xmlns:a16="http://schemas.microsoft.com/office/drawing/2014/main" val="2656902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97937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Hocsocx - 2020-11-10 20:56:47</a:t>
                      </a:r>
                      <a:r>
                        <a:rPr kumimoji="0" lang="en-US" sz="1000" b="0" i="0" u="none" strike="noStrike" kern="1200" cap="none" spc="0" normalizeH="0" baseline="0" noProof="0">
                          <a:ln>
                            <a:noFill/>
                          </a:ln>
                          <a:solidFill>
                            <a:prstClr val="black"/>
                          </a:solidFill>
                          <a:effectLst/>
                          <a:uLnTx/>
                          <a:uFillTx/>
                          <a:latin typeface="+mn-lt"/>
                          <a:ea typeface="+mn-ea"/>
                          <a:cs typeface="+mn-cs"/>
                        </a:rPr>
                        <a:t>
 Toes out for Tuesday!
.
.
.
#hocsocx #sportsocks #AthleticWear #linersocks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https://scontent-iad3-1.xx.fbcdn.net/v/t1.0-0/p480x480/124769334_1955219301287260_5108019550591005393_o.jpg?_nc_cat=105&amp;ccb=2&amp;_nc_sid=8024bb&amp;_nc_ohc=DoFiJc1TagUAX_sL-7g&amp;_nc_ht=scontent-iad3-1.xx&amp;tp=6&amp;oh=38978bd3144366da534e933cdb6c41bc&amp;oe=5FD1C258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11/12/2020 19:21:10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1435247"/>
                  </a:ext>
                </a:extLst>
              </a:tr>
            </a:tbl>
          </a:graphicData>
        </a:graphic>
      </p:graphicFrame>
      <p:sp>
        <p:nvSpPr>
          <p:cNvPr id="4" name="Text Placeholder 3">
            <a:extLst>
              <a:ext uri="{FF2B5EF4-FFF2-40B4-BE49-F238E27FC236}">
                <a16:creationId xmlns:a16="http://schemas.microsoft.com/office/drawing/2014/main" id="{3BD08A4A-8785-445A-BD6A-688FB3A470BA}"/>
              </a:ext>
            </a:extLst>
          </p:cNvPr>
          <p:cNvSpPr>
            <a:spLocks noGrp="1"/>
          </p:cNvSpPr>
          <p:nvPr>
            <p:ph type="body" sz="quarter" idx="14"/>
          </p:nvPr>
        </p:nvSpPr>
        <p:spPr/>
        <p:txBody>
          <a:bodyPr/>
          <a:lstStyle/>
          <a:p>
            <a:r>
              <a:rPr lang="en-US"/>
              <a:t>09/14/2020 - 11/12/2020</a:t>
            </a:r>
          </a:p>
        </p:txBody>
      </p:sp>
    </p:spTree>
    <p:extLst>
      <p:ext uri="{BB962C8B-B14F-4D97-AF65-F5344CB8AC3E}">
        <p14:creationId xmlns:p14="http://schemas.microsoft.com/office/powerpoint/2010/main" val="1396612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716F6-3E4E-4C43-91B0-FFFA7FA6C61E}"/>
              </a:ext>
            </a:extLst>
          </p:cNvPr>
          <p:cNvSpPr>
            <a:spLocks noGrp="1"/>
          </p:cNvSpPr>
          <p:nvPr>
            <p:ph type="title"/>
          </p:nvPr>
        </p:nvSpPr>
        <p:spPr/>
        <p:txBody>
          <a:bodyPr/>
          <a:lstStyle/>
          <a:p>
            <a:r>
              <a:rPr lang="en-US"/>
              <a:t>Facebook Own Posts Table | Hocsocx - 25 of 25</a:t>
            </a:r>
          </a:p>
        </p:txBody>
      </p:sp>
      <p:graphicFrame>
        <p:nvGraphicFramePr>
          <p:cNvPr id="5" name="Table Placeholder 4">
            <a:extLst>
              <a:ext uri="{FF2B5EF4-FFF2-40B4-BE49-F238E27FC236}">
                <a16:creationId xmlns:a16="http://schemas.microsoft.com/office/drawing/2014/main" id="{718F7F21-010A-4FF7-91AB-E26CC749C6D3}"/>
              </a:ext>
            </a:extLst>
          </p:cNvPr>
          <p:cNvGraphicFramePr>
            <a:graphicFrameLocks noGrp="1"/>
          </p:cNvGraphicFramePr>
          <p:nvPr>
            <p:ph type="tbl" sz="quarter" idx="13"/>
            <p:extLst>
              <p:ext uri="{D42A27DB-BD31-4B8C-83A1-F6EECF244321}">
                <p14:modId xmlns:p14="http://schemas.microsoft.com/office/powerpoint/2010/main" val="4129832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18818704"/>
                    </a:ext>
                  </a:extLst>
                </a:gridCol>
                <a:gridCol w="1399032">
                  <a:extLst>
                    <a:ext uri="{9D8B030D-6E8A-4147-A177-3AD203B41FA5}">
                      <a16:colId xmlns:a16="http://schemas.microsoft.com/office/drawing/2014/main" val="2160320577"/>
                    </a:ext>
                  </a:extLst>
                </a:gridCol>
                <a:gridCol w="987552">
                  <a:extLst>
                    <a:ext uri="{9D8B030D-6E8A-4147-A177-3AD203B41FA5}">
                      <a16:colId xmlns:a16="http://schemas.microsoft.com/office/drawing/2014/main" val="1756775737"/>
                    </a:ext>
                  </a:extLst>
                </a:gridCol>
                <a:gridCol w="493776">
                  <a:extLst>
                    <a:ext uri="{9D8B030D-6E8A-4147-A177-3AD203B41FA5}">
                      <a16:colId xmlns:a16="http://schemas.microsoft.com/office/drawing/2014/main" val="3659643511"/>
                    </a:ext>
                  </a:extLst>
                </a:gridCol>
                <a:gridCol w="493776">
                  <a:extLst>
                    <a:ext uri="{9D8B030D-6E8A-4147-A177-3AD203B41FA5}">
                      <a16:colId xmlns:a16="http://schemas.microsoft.com/office/drawing/2014/main" val="1046881635"/>
                    </a:ext>
                  </a:extLst>
                </a:gridCol>
                <a:gridCol w="493776">
                  <a:extLst>
                    <a:ext uri="{9D8B030D-6E8A-4147-A177-3AD203B41FA5}">
                      <a16:colId xmlns:a16="http://schemas.microsoft.com/office/drawing/2014/main" val="1659238239"/>
                    </a:ext>
                  </a:extLst>
                </a:gridCol>
                <a:gridCol w="493776">
                  <a:extLst>
                    <a:ext uri="{9D8B030D-6E8A-4147-A177-3AD203B41FA5}">
                      <a16:colId xmlns:a16="http://schemas.microsoft.com/office/drawing/2014/main" val="1415746838"/>
                    </a:ext>
                  </a:extLst>
                </a:gridCol>
                <a:gridCol w="493776">
                  <a:extLst>
                    <a:ext uri="{9D8B030D-6E8A-4147-A177-3AD203B41FA5}">
                      <a16:colId xmlns:a16="http://schemas.microsoft.com/office/drawing/2014/main" val="2419309273"/>
                    </a:ext>
                  </a:extLst>
                </a:gridCol>
                <a:gridCol w="493776">
                  <a:extLst>
                    <a:ext uri="{9D8B030D-6E8A-4147-A177-3AD203B41FA5}">
                      <a16:colId xmlns:a16="http://schemas.microsoft.com/office/drawing/2014/main" val="1836891407"/>
                    </a:ext>
                  </a:extLst>
                </a:gridCol>
                <a:gridCol w="493776">
                  <a:extLst>
                    <a:ext uri="{9D8B030D-6E8A-4147-A177-3AD203B41FA5}">
                      <a16:colId xmlns:a16="http://schemas.microsoft.com/office/drawing/2014/main" val="3430481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858797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Hocsocx - 2020-09-28 18:05:13</a:t>
                      </a:r>
                      <a:r>
                        <a:rPr kumimoji="0" lang="en-US" sz="1000" b="0" i="0" u="none" strike="noStrike" kern="1200" cap="none" spc="0" normalizeH="0" baseline="0" noProof="0">
                          <a:ln>
                            <a:noFill/>
                          </a:ln>
                          <a:solidFill>
                            <a:prstClr val="black"/>
                          </a:solidFill>
                          <a:effectLst/>
                          <a:uLnTx/>
                          <a:uFillTx/>
                          <a:latin typeface="+mn-lt"/>
                          <a:ea typeface="+mn-ea"/>
                          <a:cs typeface="+mn-cs"/>
                        </a:rPr>
                        <a:t>
 Have you SEAn the new Sea Life Socks?! 🐠🐟🌊
Available now at www.hocsocx.com ! 
.
.
.
#hocsocx #sportsocks #athleticwear #fishsocks #sealifesocks #linersocks #fallsportsseason #ATHLETES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https://scontent-iad3-1.xx.fbcdn.net/v/t1.0-9/s720x720/120132188_1911643198978204_4163543216992240983_o.jpg?_nc_cat=101&amp;ccb=2&amp;_nc_sid=8024bb&amp;_nc_ohc=D0rOWX55vz4AX_w_R2W&amp;_nc_ht=scontent-iad3-1.xx&amp;tp=7&amp;oh=a226fbc55dabd2da6628f9b508254318&amp;oe=5FD09A4B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11/11/2020 18:20:57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23772578"/>
                  </a:ext>
                </a:extLst>
              </a:tr>
            </a:tbl>
          </a:graphicData>
        </a:graphic>
      </p:graphicFrame>
      <p:sp>
        <p:nvSpPr>
          <p:cNvPr id="4" name="Text Placeholder 3">
            <a:extLst>
              <a:ext uri="{FF2B5EF4-FFF2-40B4-BE49-F238E27FC236}">
                <a16:creationId xmlns:a16="http://schemas.microsoft.com/office/drawing/2014/main" id="{DC352B37-9BDE-453E-B39B-8A6A8A99A3BE}"/>
              </a:ext>
            </a:extLst>
          </p:cNvPr>
          <p:cNvSpPr>
            <a:spLocks noGrp="1"/>
          </p:cNvSpPr>
          <p:nvPr>
            <p:ph type="body" sz="quarter" idx="14"/>
          </p:nvPr>
        </p:nvSpPr>
        <p:spPr/>
        <p:txBody>
          <a:bodyPr/>
          <a:lstStyle/>
          <a:p>
            <a:r>
              <a:rPr lang="en-US"/>
              <a:t>09/14/2020 - 11/12/2020</a:t>
            </a:r>
          </a:p>
        </p:txBody>
      </p:sp>
    </p:spTree>
    <p:extLst>
      <p:ext uri="{BB962C8B-B14F-4D97-AF65-F5344CB8AC3E}">
        <p14:creationId xmlns:p14="http://schemas.microsoft.com/office/powerpoint/2010/main" val="102265645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2580</Words>
  <Application>Microsoft Office PowerPoint</Application>
  <PresentationFormat>On-screen Show (4:3)</PresentationFormat>
  <Paragraphs>550</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Facebook Own Posts Table | Hocsocx - 1 of 25</vt:lpstr>
      <vt:lpstr>Facebook Own Posts Table | Hocsocx - 2 of 25</vt:lpstr>
      <vt:lpstr>Facebook Own Posts Table | Hocsocx - 3 of 25</vt:lpstr>
      <vt:lpstr>Facebook Own Posts Table | Hocsocx - 4 of 25</vt:lpstr>
      <vt:lpstr>Facebook Own Posts Table | Hocsocx - 5 of 25</vt:lpstr>
      <vt:lpstr>Facebook Own Posts Table | Hocsocx - 6 of 25</vt:lpstr>
      <vt:lpstr>Facebook Own Posts Table | Hocsocx - 7 of 25</vt:lpstr>
      <vt:lpstr>Facebook Own Posts Table | Hocsocx - 8 of 25</vt:lpstr>
      <vt:lpstr>Facebook Own Posts Table | Hocsocx - 9 of 25</vt:lpstr>
      <vt:lpstr>Facebook Own Posts Table | Hocsocx - 10 of 25</vt:lpstr>
      <vt:lpstr>Facebook Own Posts Table | Hocsocx - 11 of 25</vt:lpstr>
      <vt:lpstr>Facebook Own Posts Table | Hocsocx - 12 of 25</vt:lpstr>
      <vt:lpstr>Facebook Own Posts Table | Hocsocx - 13 of 25</vt:lpstr>
      <vt:lpstr>Facebook Own Posts Table | Hocsocx - 14 of 25</vt:lpstr>
      <vt:lpstr>Facebook Own Posts Table | Hocsocx - 15 of 25</vt:lpstr>
      <vt:lpstr>Facebook Own Posts Table | Hocsocx - 16 of 25</vt:lpstr>
      <vt:lpstr>Facebook Own Posts Table | Hocsocx - 17 of 25</vt:lpstr>
      <vt:lpstr>Facebook Own Posts Table | Hocsocx - 18 of 25</vt:lpstr>
      <vt:lpstr>Facebook Own Posts Table | Hocsocx - 19 of 25</vt:lpstr>
      <vt:lpstr>Facebook Own Posts Table | Hocsocx - 20 of 25</vt:lpstr>
      <vt:lpstr>Facebook Own Posts Table | Hocsocx - 21 of 25</vt:lpstr>
      <vt:lpstr>Facebook Own Posts Table | Hocsocx - 22 of 25</vt:lpstr>
      <vt:lpstr>Facebook Own Posts Table | Hocsocx - 23 of 25</vt:lpstr>
      <vt:lpstr>Facebook Own Posts Table | Hocsocx - 24 of 25</vt:lpstr>
      <vt:lpstr>Facebook Own Posts Table | Hocsocx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Hocsocx - 1 of 25</dc:title>
  <dc:creator>Frederik Peiniger</dc:creator>
  <cp:lastModifiedBy>Frederik Peiniger</cp:lastModifiedBy>
  <cp:revision>1</cp:revision>
  <dcterms:created xsi:type="dcterms:W3CDTF">2020-11-13T14:13:36Z</dcterms:created>
  <dcterms:modified xsi:type="dcterms:W3CDTF">2020-11-13T14:17:36Z</dcterms:modified>
</cp:coreProperties>
</file>