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3" r:id="rId36"/>
    <p:sldId id="294" r:id="rId37"/>
    <p:sldId id="295" r:id="rId3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sacsirlari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2467</c:v>
                </c:pt>
                <c:pt idx="1">
                  <c:v>87396.666666666701</c:v>
                </c:pt>
                <c:pt idx="2">
                  <c:v>7484</c:v>
                </c:pt>
                <c:pt idx="3">
                  <c:v>4552.25</c:v>
                </c:pt>
                <c:pt idx="4">
                  <c:v>18032.599999999999</c:v>
                </c:pt>
                <c:pt idx="5">
                  <c:v>0</c:v>
                </c:pt>
                <c:pt idx="6">
                  <c:v>3555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C6-466C-9C43-9AFF7F0055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cildimvebencom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1124</c:v>
                </c:pt>
                <c:pt idx="1">
                  <c:v>45183.199999999997</c:v>
                </c:pt>
                <c:pt idx="2">
                  <c:v>74397.399999999994</c:v>
                </c:pt>
                <c:pt idx="3">
                  <c:v>1787</c:v>
                </c:pt>
                <c:pt idx="4">
                  <c:v>23199.75</c:v>
                </c:pt>
                <c:pt idx="5">
                  <c:v>1478.6666666666699</c:v>
                </c:pt>
                <c:pt idx="6">
                  <c:v>1202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C6-466C-9C43-9AFF7F0055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makyajcom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4905</c:v>
                </c:pt>
                <c:pt idx="1">
                  <c:v>57888.666666666701</c:v>
                </c:pt>
                <c:pt idx="2">
                  <c:v>5532.1666666666697</c:v>
                </c:pt>
                <c:pt idx="3">
                  <c:v>21117.833333333299</c:v>
                </c:pt>
                <c:pt idx="4">
                  <c:v>10718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C6-466C-9C43-9AFF7F0055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lorealcontentpro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86797.5</c:v>
                </c:pt>
                <c:pt idx="1">
                  <c:v>3996.75</c:v>
                </c:pt>
                <c:pt idx="2">
                  <c:v>3562.3333333333298</c:v>
                </c:pt>
                <c:pt idx="3">
                  <c:v>3372.3333333333298</c:v>
                </c:pt>
                <c:pt idx="4">
                  <c:v>8880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C6-466C-9C43-9AFF7F005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017056"/>
        <c:axId val="393198656"/>
      </c:barChart>
      <c:catAx>
        <c:axId val="39101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98656"/>
        <c:crosses val="autoZero"/>
        <c:auto val="1"/>
        <c:lblAlgn val="ctr"/>
        <c:lblOffset val="100"/>
        <c:noMultiLvlLbl val="0"/>
      </c:catAx>
      <c:valAx>
        <c:axId val="39319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1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sacsirlari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</c:v>
                </c:pt>
                <c:pt idx="1">
                  <c:v>1223.5</c:v>
                </c:pt>
                <c:pt idx="2">
                  <c:v>52.4</c:v>
                </c:pt>
                <c:pt idx="3">
                  <c:v>41.25</c:v>
                </c:pt>
                <c:pt idx="4">
                  <c:v>706.8</c:v>
                </c:pt>
                <c:pt idx="5">
                  <c:v>0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FE-499D-9321-C57425DFF5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cildimvebencom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1576.2</c:v>
                </c:pt>
                <c:pt idx="2">
                  <c:v>992.4</c:v>
                </c:pt>
                <c:pt idx="3">
                  <c:v>53.5</c:v>
                </c:pt>
                <c:pt idx="4">
                  <c:v>400.75</c:v>
                </c:pt>
                <c:pt idx="5">
                  <c:v>43.3333333333333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FE-499D-9321-C57425DFF5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makyajcom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43</c:v>
                </c:pt>
                <c:pt idx="1">
                  <c:v>3499.6666666666702</c:v>
                </c:pt>
                <c:pt idx="2">
                  <c:v>70.5</c:v>
                </c:pt>
                <c:pt idx="3">
                  <c:v>321.33333333333297</c:v>
                </c:pt>
                <c:pt idx="4">
                  <c:v>152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FE-499D-9321-C57425DFF5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lorealcontentpro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282.5</c:v>
                </c:pt>
                <c:pt idx="1">
                  <c:v>157</c:v>
                </c:pt>
                <c:pt idx="2">
                  <c:v>142.666666666667</c:v>
                </c:pt>
                <c:pt idx="3">
                  <c:v>122.333333333333</c:v>
                </c:pt>
                <c:pt idx="4">
                  <c:v>256.33333333333297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FE-499D-9321-C57425DFF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2061976"/>
        <c:axId val="512060664"/>
      </c:barChart>
      <c:catAx>
        <c:axId val="512061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060664"/>
        <c:crosses val="autoZero"/>
        <c:auto val="1"/>
        <c:lblAlgn val="ctr"/>
        <c:lblOffset val="100"/>
        <c:noMultiLvlLbl val="0"/>
      </c:catAx>
      <c:valAx>
        <c:axId val="51206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06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sacsirlari</c:v>
                </c:pt>
                <c:pt idx="1">
                  <c:v>cildimvebencom</c:v>
                </c:pt>
                <c:pt idx="2">
                  <c:v>makyajcom</c:v>
                </c:pt>
                <c:pt idx="3">
                  <c:v>lorealcontentpro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66.7777777777778</c:v>
                </c:pt>
                <c:pt idx="1">
                  <c:v>26.428571428571399</c:v>
                </c:pt>
                <c:pt idx="2">
                  <c:v>46.363636363636402</c:v>
                </c:pt>
                <c:pt idx="3">
                  <c:v>120.333333333333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E0-4D06-A1E2-8761F743EB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sacsirlari</c:v>
                </c:pt>
                <c:pt idx="1">
                  <c:v>cildimvebencom</c:v>
                </c:pt>
                <c:pt idx="2">
                  <c:v>makyajcom</c:v>
                </c:pt>
                <c:pt idx="3">
                  <c:v>lorealcontentpro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61.125</c:v>
                </c:pt>
                <c:pt idx="1">
                  <c:v>53.2</c:v>
                </c:pt>
                <c:pt idx="2">
                  <c:v>121.6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E0-4D06-A1E2-8761F743EB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sacsirlari</c:v>
                </c:pt>
                <c:pt idx="1">
                  <c:v>cildimvebencom</c:v>
                </c:pt>
                <c:pt idx="2">
                  <c:v>makyajcom</c:v>
                </c:pt>
                <c:pt idx="3">
                  <c:v>lorealcontentpro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E0-4D06-A1E2-8761F743EB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sacsirlari</c:v>
                </c:pt>
                <c:pt idx="1">
                  <c:v>cildimvebencom</c:v>
                </c:pt>
                <c:pt idx="2">
                  <c:v>makyajcom</c:v>
                </c:pt>
                <c:pt idx="3">
                  <c:v>lorealcontentpro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2053.1999999999998</c:v>
                </c:pt>
                <c:pt idx="1">
                  <c:v>1199.25</c:v>
                </c:pt>
                <c:pt idx="2">
                  <c:v>3667.8888888888901</c:v>
                </c:pt>
                <c:pt idx="3">
                  <c:v>199.666666666667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E0-4D06-A1E2-8761F743E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213456"/>
        <c:axId val="291217720"/>
      </c:barChart>
      <c:catAx>
        <c:axId val="29121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17720"/>
        <c:crosses val="autoZero"/>
        <c:auto val="1"/>
        <c:lblAlgn val="ctr"/>
        <c:lblOffset val="100"/>
        <c:noMultiLvlLbl val="0"/>
      </c:catAx>
      <c:valAx>
        <c:axId val="29121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sacsirlari</c:v>
                </c:pt>
                <c:pt idx="1">
                  <c:v>cildimvebencom</c:v>
                </c:pt>
                <c:pt idx="2">
                  <c:v>makyajcom</c:v>
                </c:pt>
                <c:pt idx="3">
                  <c:v>lorealcontentpro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7199</c:v>
                </c:pt>
                <c:pt idx="1">
                  <c:v>1608</c:v>
                </c:pt>
                <c:pt idx="2">
                  <c:v>4644.1818181818198</c:v>
                </c:pt>
                <c:pt idx="3">
                  <c:v>3283.3333333333298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D2-4B85-8D46-938F653275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sacsirlari</c:v>
                </c:pt>
                <c:pt idx="1">
                  <c:v>cildimvebencom</c:v>
                </c:pt>
                <c:pt idx="2">
                  <c:v>makyajcom</c:v>
                </c:pt>
                <c:pt idx="3">
                  <c:v>lorealcontentpro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5172.375</c:v>
                </c:pt>
                <c:pt idx="1">
                  <c:v>1952.4</c:v>
                </c:pt>
                <c:pt idx="2">
                  <c:v>6908.8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D2-4B85-8D46-938F653275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sacsirlari</c:v>
                </c:pt>
                <c:pt idx="1">
                  <c:v>cildimvebencom</c:v>
                </c:pt>
                <c:pt idx="2">
                  <c:v>makyajcom</c:v>
                </c:pt>
                <c:pt idx="3">
                  <c:v>lorealcontentpro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D2-4B85-8D46-938F653275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sacsirlari</c:v>
                </c:pt>
                <c:pt idx="1">
                  <c:v>cildimvebencom</c:v>
                </c:pt>
                <c:pt idx="2">
                  <c:v>makyajcom</c:v>
                </c:pt>
                <c:pt idx="3">
                  <c:v>lorealcontentpro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114004.8</c:v>
                </c:pt>
                <c:pt idx="1">
                  <c:v>57059.833333333299</c:v>
                </c:pt>
                <c:pt idx="2">
                  <c:v>68966.777777777796</c:v>
                </c:pt>
                <c:pt idx="3">
                  <c:v>18931.333333333299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6D2-4B85-8D46-938F65327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209520"/>
        <c:axId val="291209848"/>
      </c:barChart>
      <c:catAx>
        <c:axId val="29120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09848"/>
        <c:crosses val="autoZero"/>
        <c:auto val="1"/>
        <c:lblAlgn val="ctr"/>
        <c:lblOffset val="100"/>
        <c:noMultiLvlLbl val="0"/>
      </c:catAx>
      <c:valAx>
        <c:axId val="29120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0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3829C-058F-4149-9DF5-9343FCD201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64418A-8445-4A61-ADB9-813F6F1D9D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L'Oréal Turkey</a:t>
            </a:r>
          </a:p>
        </p:txBody>
      </p:sp>
    </p:spTree>
    <p:extLst>
      <p:ext uri="{BB962C8B-B14F-4D97-AF65-F5344CB8AC3E}">
        <p14:creationId xmlns:p14="http://schemas.microsoft.com/office/powerpoint/2010/main" val="3180867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D1C64-93A8-4439-8943-C51058A25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CDMO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EF2773-0EAF-4DEA-8A94-2D62E1E939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3225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282973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3634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4287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2974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679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5298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690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2609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3603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6185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126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84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sacsirlari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30736.090909091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45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makyajcom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28253.24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17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lorealcontentpro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15801.733333333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3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cildimvebencom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29405.666666667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191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B7224-9380-4823-AA77-6ADBE133BB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744535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839D8-CE35-4A3B-8875-9C6B7748D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CDMO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558112-9CFA-4923-AA34-54C71E086D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3916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0D9C0-0A1D-4E5A-86BC-0078E843C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09EB3-7584-4A58-942C-0D37F307E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203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63178-A773-4855-8BC8-9A2319298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CDMO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0CAD18-5FDC-40F7-A211-BF64099C16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3997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7737211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650412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341767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940127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275254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539142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374961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19717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65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#SaçSırları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5220.1333333333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4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#işbirliği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2870.6875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3456.9375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17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#makyajcom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109.07142857143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6746.6666666667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26661.357142857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478.07142857143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35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#CildimveBen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8848.1666666667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79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#YaratıcılığınıÖdüllendir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84.090909090909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3581.6666666667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18654.090909091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284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#lorealcontentpro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5637.8181818182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159.36363636364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693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#Makyajcom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3506.8333333333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1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#cildimveben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54742.857142857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054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FFC81-11A8-4622-97DB-1858BE4D3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26222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AB923-3B90-4184-8BA5-7076F29B7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CDMO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8B26F-A6A0-43C7-A582-36C30AD83E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8828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4889425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080954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292035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579777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77839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800581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699063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3081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88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#LorealContentPro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36557.4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90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00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#lorealparis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8754.25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54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#saçmodelleri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7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#güzelliğinolmazsaolmazları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323968.66666667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5193.6666666667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#larocheposay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28541.666666667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2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#saçsırları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18480.5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1897.3333333333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32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#astrolog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499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5BE74-A576-4911-8A4D-D971E5D5D9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670803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811A8-ACE9-4CB1-A31F-E10491DF9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CDMO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16FD5-40CC-49F8-9350-3BF8E2BB38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853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8078318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797147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062232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0661577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524764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510923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728608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18245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549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#burçyorumları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81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#ciltbakımı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21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#girlmath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89581.5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5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#CildimveBencom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33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#Curvecut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210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#Douyin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5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#Douyinmakyajı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05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#Elseve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854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#Erkeksaçbakımı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30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8F167-FB60-4CB5-B4CF-222C491EE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166021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30D7-659C-4C8F-9758-26D0A61DC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CDMO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921693-ED9A-40A4-8D2D-F6EA2D10F4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187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E5C-2476-4D8A-B92E-4013989B6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D6771-72B8-4DB1-9282-3DAA458D9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13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50CA7-09CC-445F-AE4F-D1D858563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8AB91C-E732-4C5B-843C-25410B28E1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7660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21102384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43036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533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0478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571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197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126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0942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6252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612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1750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37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- 2023-12-19 17:43:06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Bu videoya bakarak 2024 hedeflerini belirle!🎄
Sen de minik günlük alışkanlıkların hayatı değiştirebileceğine inananlardan mısın?  O zaman sen de 2024 yılında en iyi versiyonun olmaya hazırsan @cildimvebencom ‘a göz at! 👀
#işbirliği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146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A5B52-6197-49C5-8B2B-6EC696006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222034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05963-C613-4487-99A5-ED1F5FB7C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E8348D-539E-436F-B2C9-8F7E96FCF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353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12654933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78104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808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803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780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1329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727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147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9736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585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030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94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- 2023-12-19 12:38:47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Kış günlerinde bere, @sacsirlari editörleri için olmazsa olmaz ❄ Peki ya bereye en çok yakışan saç modelleri hangisi oldu? 🎄
Bu ve benzeri saç modellerini keşfetmeye hazırsan SaçSırları’na üye olmayı unutma! 🧡
#işbirliği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131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38199-B0D1-4AEE-9B77-C7D2E15D74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202690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520AE-C723-4A1D-8D0D-357910267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652137-A613-4C01-AD33-7C8991ED7A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418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33627897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84115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6743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053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6270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7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4329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091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7036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356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3553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32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- 2023-12-19 11:41:13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Yeni yıl davetleri için ilham arayanlar buraya! 🎄 #işbirliği
@elifbbc ‘un muhteşem looklarında kullandığı ürünleri keşfetmeye hazırsan @makyajcom’a hemen üye ol! 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423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25350-FD27-4C29-9690-E305E0F10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4083931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E83B3-AA26-48A3-AF1F-1DAADE788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68871C-CA40-4739-A0AF-80C68D522D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2714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14062517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37844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5147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002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271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1578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2992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967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9487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8717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5237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77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lorealcontentpro - 2023-12-15 12:46:09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İşte beklediğin o an geldi, rengarenk bir dünyanın kapıları senin için açılıyor! Karşında NYX Professional MakeUp Squad! 💄
NYX Professional MakeUp ekibiyle yakından çalışmak, takıma özel gönderim ve akademilerden yararlanmak ve Content Pro'nun en renkli takımının en yeni üyelerinden olmak için başvurunu hemen tamamla! 💖
#lorealcontentpro #nyxprofessionalmakeup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028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807E8-5F49-490C-87D1-2D13AABD5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310726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6301-C621-4EA8-B96A-5033F319F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8C069C-2992-418F-82FA-426E835D70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2184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78178320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06604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5774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8150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265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7226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5664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8143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3676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115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781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01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- 2023-11-24 15:03:34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@sacsirlari özel:
@sezinkaramese denedi: işte L’Oréal Professionnel’in en yenisi: Absolut Repair Molecular 🧚🏻‍♀️
Yıpranmış saçın sadece dış yüzeyini değil, saçın en derinine nüfuz ederek saçı kalbinden onaran yeni Absolut Repair Molecular’ı kasım fırsatlarında keşfet 🛒
#işbirliği #lorealpro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345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59D92-163E-425C-AF76-39301278A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138071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A2305-51C6-4352-8431-D2211178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1BE195-1F7D-4C86-9317-C3CCBC5720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7958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6791056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10876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6371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1484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3890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447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668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762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052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1968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0229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85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- 2023-11-23 10:12:22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Makyaj yapmalı kız matematiği videosu arayanlar için geliyor: kapalı bir sonbahar gününden #GRWM 💄
@eceburtay ‘ın seyahat çantasının olmazsa olmazları @makyajcom ’da. Ürünleri keşfetmek için de kasım fırsatlarını kaçırma! 🛒
#işbirliği #girlmath #yslbeauty #lancome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151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5913E-7927-4DAF-B006-19FFDDC55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629251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2949-5147-4D6C-9E09-A70D6A1D9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1C5AA-30E2-46F5-8191-9DEB060D23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4516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9184250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43864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4007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872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658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906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835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54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4040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004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470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510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- 2023-11-21 15:06:08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@ecmelsoylu ‘ya sorduk: senin için ideal bir akşam rutini nedir? işte @cildimvebencom ’a özel cevabı:
mumla, çayla ve tatlış kedimle marine edilmiş cozy bir akşam rutinime hoş geldiniz. cildime iyi bakarken ortamı da buna uygun güzelleştirmek beni ekstra motive ediyor diyebilirim.❤️ 
sen de Ecmel’in rutininin favorisi ürünleri kasım fırsatlarıyla beraber keşfet ❤️
#işbirliği #girlmath #cerave #larocheposay #vichy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813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3FE05-C399-4DAC-B306-A7CAE57848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484409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98AA3-D981-4604-80B0-762CA321E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1DC19E-FEDF-4895-9FEC-4AD2317523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2500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84246852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2445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485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9294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317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748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688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409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0955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450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9736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8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lorealcontentpro - 2023-11-15 12:39:47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L'Oréal Content Pro, yepyeni bir Akademi ile karşında! 📚
Sen de bizim kadar heyecanlandın, değil mi? O zaman yapman gerekenler çok basit!
💜Hemen Content Pro uygulamasını indir, üyeliğini tamamla. 
💜Ayrıcalıklar modülünden TikTok Akademi ayrıcalığına başvur. 
💜Sektörün ileri gelenlerinden tüyoları almaya başla!
#lorealcontentpro #YaratıcılığınıÖdüllendir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359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7E116-79DE-46BE-8B62-4209FB732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544798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FE7C5-3C2E-411A-B572-EB9CC917B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122AF1-4DEE-4ECC-8463-5E51201E7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0847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12692172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10351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449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587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193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156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854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1671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8538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192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104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8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- 2023-10-05 08:00:10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Aslında hep bilinen bir güzellik sırrı olan ancak son birkaç yıldır tekrar popülerleşen Kuru Fırçalama, #CildimveBen editörlerinin merceği altında 🔎
Okumak için sağa kaydır 👉🏻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058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11B44-F5BD-4D29-AA04-5743C615F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464013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39EBA-03F7-42C5-87FE-B2D4C5F71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BAEA71-DBDA-49E6-A85F-95204EA9FC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5860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27369876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56695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2674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784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98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1763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7867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750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5123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077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337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26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- 2023-10-03 09:07:10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Retroları bitirdiysek Ekim ayı burç yorumlarına hazırız! 💫
Geçtiğimiz aylara göre gökyüzünün çok daha sakin olduğu Ekim ayı için burç yorumların #Makyajcom 'da! 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08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0E052-0F8B-466A-A73A-CB639554BB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470089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BFEB-A3ED-479D-98A8-918080FAE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2F2A5-9662-4B64-8722-5238B2EABF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5787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54642095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91508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669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6419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9360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181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576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1129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943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2785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301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8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- 2023-09-27 12:04:09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Sen de iç güzelliğinin dışarıya yansıdığına inananlardansan sıradaki makale senin için geliyor 💖
Mindful Güzellik, sadece bedensel değil, zihinsel ve düşüncesel iyiliğin de güzelliğe etkisinin ön planda olduğuj bir akım. Güzelliğin bir bütün olarak ele alındığı, daha tamamlayıcı rutinlerle öncelik veren bu akımı #Makyajcom editörleri senin için derledi💋
#mindfulbeauty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243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412C7-AA04-4F6D-AD39-728FA978E2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109013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9A356-480B-4F60-926D-37B1A17D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AB098-FBAC-4F1C-92EA-A44B113ED2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1491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82288560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20009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637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02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071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785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9608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936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5586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0102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409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7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- 2023-09-26 12:00:13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Saç modelinden karakter analizinin yapılabileceğini söylesek ne derdin? 😮
TikTok'un en yeni akımı Saç Teorisi tam olarak da bunu öne sürüyor: saç modelin karşı tarafın seni algılama şeklini etkileyebiliyor. 👩🏻
TikTok'u sarsan Saç Teorisi akımını keşfetmek sağa kaydır. Bu ve benzeri TikTok akımlarından haberdar olmak için ise hadi #SaçSırları 'na! 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400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7AA76-100F-4D3B-A1D4-EFC68AA4E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794633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3EA81-6CB7-4460-8FF2-28048C7F9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E89BC2-D760-4DB2-AE1C-E10FFCECDC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5923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86827039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18113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9782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9759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4719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187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1268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730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3129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4591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396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89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- 2023-09-26 10:38:15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Zamansız ve bir o kadar da zarif: işte old money akımının püf noktaları 👇🏻
💋 Makyajından önce kanvasını hazırlamalısın
💋 Yapacağın makyaja uygun bir makyaj bazı ile başla
💋 Makyaj bazını sağlıklı bir cilt görünümüne uygun bir ten makyajı ile takip et
💋 Elmacık kemiklerini belirginleştiren ancak abartılı görünmeyen bir allık kullan
💋 Doğal bir görünüm için kaşlarını belirginleştir
💋 Gözlerini hafif bir makyajla ön plana çıkar
💋 Nude bir dudak rengi ile görünümünü tamamla
Old money makyajını kendi stiline nasıl uyarlayabilirsin #makyajcom 'da keşfet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998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9410C-B319-4E63-83F3-867E8ECCB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081838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758D2-3BB7-44C1-8361-107E7B80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95780C-0191-44C6-A3C6-CEB0983503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207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5619421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624952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843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9057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3350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330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5549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3964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975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155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388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19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- 2023-09-25 07:00:04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Sürekli aklımızın bir köşesinde olan "O" fotoğraf 🪽
Biz #Makyajcom olarak, Lancôme X Lourve iş birliği için ne kadar heyecanlı olduğumuzu kelimelere sığdıramıyoruz 🤍
Lancôme'un Parizyen kimliğini bu kadar güzel yansıtan ve güzelliğin de bir sanat olduğunu bize hatırlatan bu koleksiyonun detayları için takipte kal! 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670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87A08-B4D2-43EB-9536-AF65E4822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888846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E62B7-9FC5-4668-9E85-A3C74535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DC62E6-ABCB-4692-A339-F86648DA64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6506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88667444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51623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09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8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195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7382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4560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245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473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3322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035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12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- 2023-09-23 08:00:07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Cildinin neye ihtiyacı var? Aynaya baktığında nasıl bir cilt görmek istersin? 🪞
CildimveBen editörleri, cildinin ihtiyaçları için kullanabileceğin ürün önerileri ile geldi. 💚
Sen de cildinin güzellik reçetesini oluşturmak istersen, Gratis'te Eylül sonuna kadar devam eden fırsatları kaçırma! 🛒
#CildimveBen #lorealparis #garnier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321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E7ABA-DF5B-4D55-B306-1E578973A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601891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A227-FEB8-4D6B-981E-5C9D48F77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24BB9B-1A1A-4689-92FC-8E2C97CA9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189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78778039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76172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2471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266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464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267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089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095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625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317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5405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9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- 2023-09-22 13:30:28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@imrengursoy ‘a hayran olduğumuz doğru. Üstelik o da bize karşı boş değil💚
İmren gibi cildine düşkün olan herkes bilir ki aradığın her şeyi @cildimvebencom ‘da bulabilirsin! 🧖🏻‍♀️
Sen de #CildimveBen ‘e üye ol, sana özel cilt deneyimini dene! Üstelik yeni üyelere özel fırsatları da kaçırma! 😉
#işbirliği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547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FF1BA-B418-4D3B-86C5-3EF31D6D47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1891083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37C2-1AEE-4BAA-BAA5-F9D146197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DFAF87-FBF1-4D1F-AE73-C5E0AF2F59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1314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64238929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92858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606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8899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806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9206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028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7430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9573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1524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552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06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lorealcontentpro - 2023-09-22 12:43:06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Spotlight’a konuk olan Content Pro’lulara sorduk: takımlara katılmak isteyenlere ne tavsiye ederdiniz? 💜
TikTok Takımı yeni üyelerini aramaya devam ederken başvurunu tamamlamak için aradığın işaret tam da bu! 🤳
Hala tamamlamasıysan Content Pro uygulamasına git, TikTok Takımı’nı seç ve içeriğini yükle. Son 3 gün! ⏱️
#lorealcontentpro #YatatıcılığınıÖdüllendir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039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B6356-19FF-40FD-9AC6-EFD71E41B2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746777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80E11-DB8F-417F-9A07-7926C81B1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66DA38-02A6-4A40-8145-F66F993ACD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7603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1877829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90508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870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3479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550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477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179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5075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5013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0458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9939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83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cildimvebencom - 2023-09-22 07:00:15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Gün geçtikçe popülerliği arten bir trend: Gua Sha kullanılarak yapılan yüz masajları 🧖🏻‍♀️
Peki neden Gua Sha kullanmalısın? 
💚Dolaşımı uyarır.
💚Kolajen üretimine yardımcı olur.
💚İnce çizgi ve kırışıklık görünümlerini yumuşatır.
💚Yüzdeki ödemi azaltır.
💚Koyu halkaların daha az belirgin olmasını sağlar.
💚Cildi sıkılaştırır.
💚Cildi aydınlatır.
💚Yüz kaslarını şekillendirir.
💚Sert ifadeyi yumuşatır.
Detaylarını #CildimveBen 'de oku!
#guasha #yüzmasajı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383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A01BB-84D5-40D7-AA1E-AAACFE17F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887512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51B60-D90B-4ED4-ABD5-0F90E9FFF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FB83B-DAB9-4C93-BA48-CE4E29E657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284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09458528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12753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704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585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0738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7246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580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2171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0253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81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057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7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- 2023-09-21 12:14:06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L'Oréal Professionnel'in en yeni serisini inceliyoruz 🔎
Yeni Absolut Repair Molecular serisi, yıpranmış saçlarının yeni kurtarıcısı diyebiliriz. 
Bu mucizevi seri, saçın en derinlerine nüfuz ederek, peptit bağlayıcılar ve 5 temel amino asit ile saçı yeniden inşa ediyor. Yani saçın kalbindeki hasarı onarıyor! 👩🏻
Heyecan verici, değil mi? 
L'Oréal Professionnel Absolut Repair Molecular serisi ve saç bakımında en yeni ürünleri keşfetmek için SaçSırları'nı takip et!🧡
#SaçSırları #Lorealpro #absolutrepairmolecular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322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BF1FE-6428-4564-8895-1FE61E20F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242882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B9FE1-ED7D-4C45-B68A-D565EEB15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CD6EA8-49A8-45C9-836A-7FD8C88F4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122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49102434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17741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853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868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245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800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849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8329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973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346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5359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40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- 2023-09-21 11:19:48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Gerçek love kızları buraya! 💖
Date'ini daha yakından tanımak istersen ne gibi sorular sormalısın? Sana ilham olması için Makyajcom derledi 💋
#makyajcom #CildimveBen #ilkbuluşma #firstdate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890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D7AD2-4CDE-41B1-922D-4C1FB0F55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4153675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52538-D8E4-40C9-8C52-5248E62D0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CC043-9480-4A95-B44C-3A029611FE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562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8801573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30911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729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227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0201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9634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304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68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99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1801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362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168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- 2023-09-18 11:33:44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Bu yıl tırnakların yılı 💅🏻
TikTok'ta her gün yepyeni bir tırnak trendine uyanırken old money'nin ta kendisi milky manikürü mervek altına almadan olmaz 🤍
Tırnaklarını yaptırmadan önce bu makaleye kesinlikle göz at! ✨
#makyajcom #manikür #milkymanicure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270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6B783-7283-4537-B680-5AD405952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3296214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CFCA7-6B0C-4B30-BFA0-78262A564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6D85E-9F39-4E55-AE3A-4978AA8AC9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9344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53357519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56765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3277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3261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057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6065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829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3855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801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2083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2395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00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lorealcontentpro - 2023-09-18 08:00:10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Yeni bir haftaya başlarken, konumuz kendine ve kendi potansiyeline güvenmek. 🌟
Hayallerine ulaşmak için atman gereken cesur adımlar, bazen göz korkutucu olabilir. Ancak negatif düşüncelere kapılmadan içindeki o "yapabilirsin" diyen sesi dinlemeye, en azından hayallerine ulaşmak için kendine bir şans vermeye ne dersin? Bu yolda da tabii ki en büyük destekçin, L'Oréal Content Pro yanında! 💜
Hala dinlemediysen, L'Oréal Content Pro, Merdiven Altı Terapi'nin 101. bölümünde! 🎧
#lorealcontentpro #YaratıcılığınıÖdüllendir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62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A4C4D-89CB-4C81-90A3-187BDB585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0392712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54214-DE1D-4691-97BA-CCE640F78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B213DA-622A-4968-BB13-0576C7B243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5960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29041075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03294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0512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165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3618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2305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348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5884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7421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5132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1766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63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lorealcontentpro - 2023-09-14 10:46:00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Geçtiğimiz sene Content Pro'nun en gözde takımlarından TikTok Takımı, yeni üyelerini arıyor 📢
En sevdiğin L'Oréal markalarıyla TikTok iş birlikleri yapmak, sektörün ileri gelen isimlerinden eğitimler almak, sana özel gönderim ve projelerden yararlanmak istiyorsan bu takım tam sana göre! 💖
"TikTok benden sorulur" diyorsan başvurunu şimdi tamamla! 
#lorealcontentpro #YaratıcılığınıÖdüllendir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8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645C9-AC03-4512-9CD0-701A9D9F4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100304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7BD58-8DC5-4186-BB09-FC204154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EEA34-3F1D-44CA-B22B-D67C2818F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3160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96072536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79670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5943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2021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6710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2708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4642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4085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49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054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154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25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- 2023-09-14 08:11:08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Saç dökülmesine sebep olan çok fazla neden var. Bu nedenle, dökülme sorununa yönelik çözümler de kişiden kişiye değişebiliyor 🪮
Ancak bilmen gereken en önemli nokta şu: dökülen saçları kurtarmak, hatta güçlendirmek mümkün.
#SaçSırları editörleri önerilerini senin için derledi🧡
#saçdökülmesi #dökülmekarşıtı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01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EE8A0-4258-4EA2-AF3C-CF8B655EB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733434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62FF-80E4-4613-AB6E-69EABEBFA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CDMO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B61F42-19F3-4875-B120-4DCFA056D0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6217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84203909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49344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842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283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60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8728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1991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428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3038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789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5256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83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makyajcom - 2023-09-13 12:01:07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Date'e çıkmadan önce burç uyumuna bakmadan olmaz 🌙
Gökyüzünün birbirine en çok yakışan, en uyumlu burçlarını senin için derledik 💋
Sizlere daha önce sorduk: aşkta en uyumlu burçlar hangileri? Bu listede mutlaka olmalı dediğin çiftleri yoruma bırak 👇🏻
#makyajcom #burçyorunları #uyumluburçlar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930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ADA9E-B9D4-46A2-AD43-6E299D756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266442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714C0-7DB6-4958-9AA6-90EF9792E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CDMO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D02447-4EC7-4E86-9943-1091DE146A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0628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37235-0229-4D32-B655-805128D3D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2BE31-7DF1-45D4-AD08-D04F5E274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2683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45186-E7AB-4EA6-8E3D-0FF8DFEFF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CDMO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35DE31-E485-467F-86D8-A3B05B4CE5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8653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0A11F-ECC6-4965-99D6-BEAA57D90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9F7E2-CB0C-4161-915A-ECCCC7112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814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04A0B-8A23-41F9-AC0B-59DD9E9C3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CDMO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046F92-2887-4088-848A-1E38491B41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5746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6182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1692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51015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3216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9514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8372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4942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1389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8619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- 2023-09-14 11:10:55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09/14/2023 20:08:13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957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- 2023-09-14 10:30:10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09/14/2023 20:08:13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88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- 2023-09-11 15:10:56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09/12/2023 15:08:37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66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- 2023-09-11 15:06:15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09/12/2023 14:38:01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84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- 2023-09-11 15:04:23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09/12/2023 14:38:01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17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- 2023-09-11 15:02:50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09/12/2023 14:38:01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16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- 2023-06-14 18:07:29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@makyajcom hazır mıyız? 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06/15/2023 17:37:41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98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- 2023-06-14 15:43:29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Kuaföre göstermelik ilham gelmiştir 😍 #hairtopia23 @lorealpro_education_tr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06/15/2023 15:37:44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28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- 2023-06-14 15:42:21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#hairtopia23  @lorealpro_education_tr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06/15/2023 15:37:44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821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D86B1-657C-4E0A-B2E0-DEF687EA2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8283383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DB435-E25D-47E9-BC4F-471B7E8E6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CDMO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3A61F5-8795-4A66-BC01-6B17385B13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6976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89054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6282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4329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37172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3014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411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72284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9654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5835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52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- 2023-06-14 15:34:06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06/15/2023 15:08:18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88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- 2023-06-14 12:03:21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06/15/2023 11:37:36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388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- 2023-06-14 11:37:22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@harriet_stokes 
 @lorealpro_education_tr  #hairtopia23  Şu saç renginin güzelliğine bakar mısınız?🥰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06/15/2023 11:08:00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1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- 2023-06-14 10:58:50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@lorealpro_education_tr  #hairtopia23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06/15/2023 10:37:37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7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- 2023-06-14 09:25:05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#hairtopia23 @lorealpro_education_tr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06/15/2023 09:08:21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1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- 2023-06-14 09:06:06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İpucu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06/15/2023 08:37:59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92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- 2023-06-14 09:05:03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İpucu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06/15/2023 08:37:59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344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CBF3E-730B-437A-B8BD-A7DA5DF8C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34873996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4F841-DD38-44FE-BBCA-E68CDDB40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CDMO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7F2E9D-2B9A-42DD-9BA1-024CDE15E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405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018686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12005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93512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5832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6496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6082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55987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66009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2746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65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sacsirlari - 2023-06-14 09:01:01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SaçSırları firarda🧡 
Bilin bakalım, bugün neredeyiz?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06/15/2023 08:37:59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677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5C50F-AC19-43E4-9075-26CFEC998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24155124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4052</Words>
  <Application>Microsoft Office PowerPoint</Application>
  <PresentationFormat>On-screen Show (4:3)</PresentationFormat>
  <Paragraphs>1062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Calibri</vt:lpstr>
      <vt:lpstr>Arial</vt:lpstr>
      <vt:lpstr>quintly_template</vt:lpstr>
      <vt:lpstr>Deep Insights</vt:lpstr>
      <vt:lpstr>Instagram Key Metrics Table | CDMO</vt:lpstr>
      <vt:lpstr>Instagram Organic Reach By Weekday | CDMO</vt:lpstr>
      <vt:lpstr>Instagram Hashtag Detection | CDMO - 1 of 3</vt:lpstr>
      <vt:lpstr>Instagram Hashtag Detection | CDMO - 2 of 3</vt:lpstr>
      <vt:lpstr>Instagram Hashtag Detection | CDMO - 3 of 3</vt:lpstr>
      <vt:lpstr>Instagram Engagements By Weekday | CDMO</vt:lpstr>
      <vt:lpstr>Instagram Posts Table | CDMO - 1 of 25</vt:lpstr>
      <vt:lpstr>Instagram Posts Table | CDMO - 2 of 25</vt:lpstr>
      <vt:lpstr>Instagram Posts Table | CDMO - 3 of 25</vt:lpstr>
      <vt:lpstr>Instagram Posts Table | CDMO - 4 of 25</vt:lpstr>
      <vt:lpstr>Instagram Posts Table | CDMO - 5 of 25</vt:lpstr>
      <vt:lpstr>Instagram Posts Table | CDMO - 6 of 25</vt:lpstr>
      <vt:lpstr>Instagram Posts Table | CDMO - 7 of 25</vt:lpstr>
      <vt:lpstr>Instagram Posts Table | CDMO - 8 of 25</vt:lpstr>
      <vt:lpstr>Instagram Posts Table | CDMO - 9 of 25</vt:lpstr>
      <vt:lpstr>Instagram Posts Table | CDMO - 10 of 25</vt:lpstr>
      <vt:lpstr>Instagram Posts Table | CDMO - 11 of 25</vt:lpstr>
      <vt:lpstr>Instagram Posts Table | CDMO - 12 of 25</vt:lpstr>
      <vt:lpstr>Instagram Posts Table | CDMO - 13 of 25</vt:lpstr>
      <vt:lpstr>Instagram Posts Table | CDMO - 14 of 25</vt:lpstr>
      <vt:lpstr>Instagram Posts Table | CDMO - 15 of 25</vt:lpstr>
      <vt:lpstr>Instagram Posts Table | CDMO - 16 of 25</vt:lpstr>
      <vt:lpstr>Instagram Posts Table | CDMO - 17 of 25</vt:lpstr>
      <vt:lpstr>Instagram Posts Table | CDMO - 18 of 25</vt:lpstr>
      <vt:lpstr>Instagram Posts Table | CDMO - 19 of 25</vt:lpstr>
      <vt:lpstr>Instagram Posts Table | CDMO - 20 of 25</vt:lpstr>
      <vt:lpstr>Instagram Posts Table | CDMO - 21 of 25</vt:lpstr>
      <vt:lpstr>Instagram Posts Table | CDMO - 22 of 25</vt:lpstr>
      <vt:lpstr>Instagram Posts Table | CDMO - 23 of 25</vt:lpstr>
      <vt:lpstr>Instagram Posts Table | CDMO - 24 of 25</vt:lpstr>
      <vt:lpstr>Instagram Posts Table | CDMO - 25 of 25</vt:lpstr>
      <vt:lpstr>Instagram Avg. Organic Engagement Distribution per post (by Post Type) | CDMO</vt:lpstr>
      <vt:lpstr>Instagram Organic Reach by Post Type  | CDMO</vt:lpstr>
      <vt:lpstr>Instagram Stories Table  | CDMO - 1 of 3</vt:lpstr>
      <vt:lpstr>Instagram Stories Table  | CDMO - 2 of 3</vt:lpstr>
      <vt:lpstr>Instagram Stories Table  | CDMO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Born</dc:creator>
  <cp:lastModifiedBy>Frederik Born</cp:lastModifiedBy>
  <cp:revision>1</cp:revision>
  <dcterms:created xsi:type="dcterms:W3CDTF">2024-02-07T15:22:57Z</dcterms:created>
  <dcterms:modified xsi:type="dcterms:W3CDTF">2024-02-07T15:24:08Z</dcterms:modified>
</cp:coreProperties>
</file>