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74180</c:v>
                </c:pt>
                <c:pt idx="1">
                  <c:v>74166</c:v>
                </c:pt>
                <c:pt idx="2">
                  <c:v>74150</c:v>
                </c:pt>
                <c:pt idx="3">
                  <c:v>74170</c:v>
                </c:pt>
                <c:pt idx="4">
                  <c:v>74162</c:v>
                </c:pt>
                <c:pt idx="5">
                  <c:v>74151</c:v>
                </c:pt>
                <c:pt idx="6">
                  <c:v>74148</c:v>
                </c:pt>
                <c:pt idx="7">
                  <c:v>74131</c:v>
                </c:pt>
                <c:pt idx="8">
                  <c:v>74129</c:v>
                </c:pt>
                <c:pt idx="9">
                  <c:v>74123</c:v>
                </c:pt>
                <c:pt idx="10">
                  <c:v>74114</c:v>
                </c:pt>
                <c:pt idx="11">
                  <c:v>74117</c:v>
                </c:pt>
                <c:pt idx="12">
                  <c:v>74121</c:v>
                </c:pt>
                <c:pt idx="13">
                  <c:v>74104</c:v>
                </c:pt>
                <c:pt idx="14">
                  <c:v>74106</c:v>
                </c:pt>
                <c:pt idx="15">
                  <c:v>74085</c:v>
                </c:pt>
                <c:pt idx="16">
                  <c:v>74086</c:v>
                </c:pt>
                <c:pt idx="17">
                  <c:v>74068</c:v>
                </c:pt>
                <c:pt idx="18">
                  <c:v>74049</c:v>
                </c:pt>
                <c:pt idx="19">
                  <c:v>74048</c:v>
                </c:pt>
                <c:pt idx="20">
                  <c:v>74023</c:v>
                </c:pt>
                <c:pt idx="21">
                  <c:v>74021</c:v>
                </c:pt>
                <c:pt idx="22">
                  <c:v>74023</c:v>
                </c:pt>
                <c:pt idx="23">
                  <c:v>74017</c:v>
                </c:pt>
                <c:pt idx="24">
                  <c:v>74011</c:v>
                </c:pt>
                <c:pt idx="25">
                  <c:v>74001</c:v>
                </c:pt>
                <c:pt idx="26">
                  <c:v>73999</c:v>
                </c:pt>
                <c:pt idx="27">
                  <c:v>74047</c:v>
                </c:pt>
                <c:pt idx="28">
                  <c:v>74101</c:v>
                </c:pt>
                <c:pt idx="29">
                  <c:v>74151</c:v>
                </c:pt>
                <c:pt idx="30">
                  <c:v>74175</c:v>
                </c:pt>
                <c:pt idx="31">
                  <c:v>74201</c:v>
                </c:pt>
                <c:pt idx="32">
                  <c:v>74201</c:v>
                </c:pt>
                <c:pt idx="33">
                  <c:v>74201</c:v>
                </c:pt>
                <c:pt idx="34">
                  <c:v>74232</c:v>
                </c:pt>
                <c:pt idx="35">
                  <c:v>74236</c:v>
                </c:pt>
                <c:pt idx="36">
                  <c:v>74262</c:v>
                </c:pt>
                <c:pt idx="37">
                  <c:v>74269</c:v>
                </c:pt>
                <c:pt idx="38">
                  <c:v>74290</c:v>
                </c:pt>
                <c:pt idx="39">
                  <c:v>74294</c:v>
                </c:pt>
                <c:pt idx="40">
                  <c:v>74307</c:v>
                </c:pt>
                <c:pt idx="41">
                  <c:v>74325</c:v>
                </c:pt>
                <c:pt idx="42">
                  <c:v>74313</c:v>
                </c:pt>
                <c:pt idx="43">
                  <c:v>74294</c:v>
                </c:pt>
                <c:pt idx="44">
                  <c:v>74301</c:v>
                </c:pt>
                <c:pt idx="45">
                  <c:v>74304</c:v>
                </c:pt>
                <c:pt idx="46">
                  <c:v>74296</c:v>
                </c:pt>
                <c:pt idx="47">
                  <c:v>74294</c:v>
                </c:pt>
                <c:pt idx="48">
                  <c:v>74287</c:v>
                </c:pt>
                <c:pt idx="49">
                  <c:v>74279</c:v>
                </c:pt>
                <c:pt idx="50">
                  <c:v>74278</c:v>
                </c:pt>
                <c:pt idx="51">
                  <c:v>74276</c:v>
                </c:pt>
                <c:pt idx="52">
                  <c:v>74279</c:v>
                </c:pt>
                <c:pt idx="53">
                  <c:v>74280</c:v>
                </c:pt>
                <c:pt idx="54">
                  <c:v>74276</c:v>
                </c:pt>
                <c:pt idx="55">
                  <c:v>74284</c:v>
                </c:pt>
                <c:pt idx="56">
                  <c:v>74263</c:v>
                </c:pt>
                <c:pt idx="57">
                  <c:v>74268</c:v>
                </c:pt>
                <c:pt idx="58">
                  <c:v>74268</c:v>
                </c:pt>
                <c:pt idx="59">
                  <c:v>74263</c:v>
                </c:pt>
                <c:pt idx="60">
                  <c:v>74251</c:v>
                </c:pt>
                <c:pt idx="61">
                  <c:v>74235</c:v>
                </c:pt>
                <c:pt idx="62">
                  <c:v>74210</c:v>
                </c:pt>
                <c:pt idx="63">
                  <c:v>74196</c:v>
                </c:pt>
                <c:pt idx="64">
                  <c:v>74188</c:v>
                </c:pt>
                <c:pt idx="65">
                  <c:v>74180</c:v>
                </c:pt>
                <c:pt idx="66">
                  <c:v>74186</c:v>
                </c:pt>
                <c:pt idx="67">
                  <c:v>74170</c:v>
                </c:pt>
                <c:pt idx="68">
                  <c:v>74171</c:v>
                </c:pt>
                <c:pt idx="69">
                  <c:v>74170</c:v>
                </c:pt>
                <c:pt idx="70">
                  <c:v>74153</c:v>
                </c:pt>
                <c:pt idx="71">
                  <c:v>74126</c:v>
                </c:pt>
                <c:pt idx="72">
                  <c:v>74126</c:v>
                </c:pt>
                <c:pt idx="73">
                  <c:v>74121</c:v>
                </c:pt>
                <c:pt idx="74">
                  <c:v>74123</c:v>
                </c:pt>
                <c:pt idx="75">
                  <c:v>74129</c:v>
                </c:pt>
                <c:pt idx="76">
                  <c:v>74121</c:v>
                </c:pt>
                <c:pt idx="77">
                  <c:v>74121</c:v>
                </c:pt>
                <c:pt idx="78">
                  <c:v>74117</c:v>
                </c:pt>
                <c:pt idx="79">
                  <c:v>74117</c:v>
                </c:pt>
                <c:pt idx="80">
                  <c:v>74117</c:v>
                </c:pt>
                <c:pt idx="81">
                  <c:v>74122</c:v>
                </c:pt>
                <c:pt idx="82">
                  <c:v>74139</c:v>
                </c:pt>
                <c:pt idx="83">
                  <c:v>74151</c:v>
                </c:pt>
                <c:pt idx="84">
                  <c:v>74154</c:v>
                </c:pt>
                <c:pt idx="85">
                  <c:v>74158</c:v>
                </c:pt>
                <c:pt idx="86">
                  <c:v>74157</c:v>
                </c:pt>
                <c:pt idx="87">
                  <c:v>74168</c:v>
                </c:pt>
                <c:pt idx="88">
                  <c:v>74169</c:v>
                </c:pt>
                <c:pt idx="89">
                  <c:v>74189</c:v>
                </c:pt>
                <c:pt idx="90">
                  <c:v>74187</c:v>
                </c:pt>
                <c:pt idx="91">
                  <c:v>74193</c:v>
                </c:pt>
                <c:pt idx="92">
                  <c:v>74204</c:v>
                </c:pt>
                <c:pt idx="93">
                  <c:v>74199</c:v>
                </c:pt>
                <c:pt idx="94">
                  <c:v>74206</c:v>
                </c:pt>
                <c:pt idx="95">
                  <c:v>74194</c:v>
                </c:pt>
                <c:pt idx="96">
                  <c:v>74210</c:v>
                </c:pt>
                <c:pt idx="97">
                  <c:v>74207</c:v>
                </c:pt>
                <c:pt idx="98">
                  <c:v>74184</c:v>
                </c:pt>
                <c:pt idx="99">
                  <c:v>74170</c:v>
                </c:pt>
                <c:pt idx="100">
                  <c:v>74158</c:v>
                </c:pt>
                <c:pt idx="101">
                  <c:v>74145</c:v>
                </c:pt>
                <c:pt idx="102">
                  <c:v>74120</c:v>
                </c:pt>
                <c:pt idx="103">
                  <c:v>74100</c:v>
                </c:pt>
                <c:pt idx="104">
                  <c:v>74085</c:v>
                </c:pt>
                <c:pt idx="105">
                  <c:v>74069</c:v>
                </c:pt>
                <c:pt idx="106">
                  <c:v>74058</c:v>
                </c:pt>
                <c:pt idx="107">
                  <c:v>74046</c:v>
                </c:pt>
                <c:pt idx="108">
                  <c:v>74047</c:v>
                </c:pt>
                <c:pt idx="109">
                  <c:v>74056</c:v>
                </c:pt>
                <c:pt idx="110">
                  <c:v>74058</c:v>
                </c:pt>
                <c:pt idx="111">
                  <c:v>74039</c:v>
                </c:pt>
                <c:pt idx="112">
                  <c:v>74029</c:v>
                </c:pt>
                <c:pt idx="113">
                  <c:v>74024</c:v>
                </c:pt>
                <c:pt idx="114">
                  <c:v>74014</c:v>
                </c:pt>
                <c:pt idx="115">
                  <c:v>73996</c:v>
                </c:pt>
                <c:pt idx="116">
                  <c:v>73985</c:v>
                </c:pt>
                <c:pt idx="117">
                  <c:v>73970</c:v>
                </c:pt>
                <c:pt idx="118">
                  <c:v>73957</c:v>
                </c:pt>
                <c:pt idx="119">
                  <c:v>73951</c:v>
                </c:pt>
                <c:pt idx="120">
                  <c:v>73930</c:v>
                </c:pt>
                <c:pt idx="121">
                  <c:v>73905</c:v>
                </c:pt>
                <c:pt idx="122">
                  <c:v>73887</c:v>
                </c:pt>
                <c:pt idx="123">
                  <c:v>73876</c:v>
                </c:pt>
                <c:pt idx="124">
                  <c:v>73869</c:v>
                </c:pt>
                <c:pt idx="125">
                  <c:v>73879</c:v>
                </c:pt>
                <c:pt idx="126">
                  <c:v>73879</c:v>
                </c:pt>
                <c:pt idx="127">
                  <c:v>73879</c:v>
                </c:pt>
                <c:pt idx="128">
                  <c:v>73869</c:v>
                </c:pt>
                <c:pt idx="129">
                  <c:v>73864</c:v>
                </c:pt>
                <c:pt idx="130">
                  <c:v>73853</c:v>
                </c:pt>
                <c:pt idx="131">
                  <c:v>73847</c:v>
                </c:pt>
                <c:pt idx="132">
                  <c:v>73836</c:v>
                </c:pt>
                <c:pt idx="133">
                  <c:v>73840</c:v>
                </c:pt>
                <c:pt idx="134">
                  <c:v>73842</c:v>
                </c:pt>
                <c:pt idx="135">
                  <c:v>73842</c:v>
                </c:pt>
                <c:pt idx="136">
                  <c:v>73824</c:v>
                </c:pt>
                <c:pt idx="137">
                  <c:v>73835</c:v>
                </c:pt>
                <c:pt idx="138">
                  <c:v>73820</c:v>
                </c:pt>
                <c:pt idx="139">
                  <c:v>73824</c:v>
                </c:pt>
                <c:pt idx="140">
                  <c:v>73816</c:v>
                </c:pt>
                <c:pt idx="141">
                  <c:v>73813</c:v>
                </c:pt>
                <c:pt idx="142">
                  <c:v>73810</c:v>
                </c:pt>
                <c:pt idx="143">
                  <c:v>73817</c:v>
                </c:pt>
                <c:pt idx="144">
                  <c:v>73820</c:v>
                </c:pt>
                <c:pt idx="145">
                  <c:v>73826</c:v>
                </c:pt>
                <c:pt idx="146">
                  <c:v>73838</c:v>
                </c:pt>
                <c:pt idx="147">
                  <c:v>73849</c:v>
                </c:pt>
                <c:pt idx="148">
                  <c:v>73842</c:v>
                </c:pt>
                <c:pt idx="149">
                  <c:v>73849</c:v>
                </c:pt>
                <c:pt idx="150">
                  <c:v>73854</c:v>
                </c:pt>
                <c:pt idx="151">
                  <c:v>73854</c:v>
                </c:pt>
                <c:pt idx="152">
                  <c:v>73854</c:v>
                </c:pt>
                <c:pt idx="153">
                  <c:v>73879</c:v>
                </c:pt>
                <c:pt idx="154">
                  <c:v>73922</c:v>
                </c:pt>
                <c:pt idx="155">
                  <c:v>73954</c:v>
                </c:pt>
                <c:pt idx="156">
                  <c:v>74007</c:v>
                </c:pt>
                <c:pt idx="157">
                  <c:v>74061</c:v>
                </c:pt>
                <c:pt idx="158">
                  <c:v>74067</c:v>
                </c:pt>
                <c:pt idx="159">
                  <c:v>74087</c:v>
                </c:pt>
                <c:pt idx="160">
                  <c:v>74208</c:v>
                </c:pt>
                <c:pt idx="161">
                  <c:v>74428</c:v>
                </c:pt>
                <c:pt idx="162">
                  <c:v>74604</c:v>
                </c:pt>
                <c:pt idx="163">
                  <c:v>74787</c:v>
                </c:pt>
                <c:pt idx="164">
                  <c:v>74969</c:v>
                </c:pt>
                <c:pt idx="165">
                  <c:v>75167</c:v>
                </c:pt>
                <c:pt idx="166">
                  <c:v>75206</c:v>
                </c:pt>
                <c:pt idx="167">
                  <c:v>75213</c:v>
                </c:pt>
                <c:pt idx="168">
                  <c:v>75220</c:v>
                </c:pt>
                <c:pt idx="169">
                  <c:v>75228</c:v>
                </c:pt>
                <c:pt idx="170">
                  <c:v>75235</c:v>
                </c:pt>
                <c:pt idx="171">
                  <c:v>75230</c:v>
                </c:pt>
                <c:pt idx="172">
                  <c:v>75231</c:v>
                </c:pt>
                <c:pt idx="173">
                  <c:v>75244</c:v>
                </c:pt>
                <c:pt idx="174">
                  <c:v>75254</c:v>
                </c:pt>
                <c:pt idx="175">
                  <c:v>75246</c:v>
                </c:pt>
                <c:pt idx="176">
                  <c:v>75251</c:v>
                </c:pt>
                <c:pt idx="177">
                  <c:v>75253</c:v>
                </c:pt>
                <c:pt idx="178">
                  <c:v>75261</c:v>
                </c:pt>
                <c:pt idx="179">
                  <c:v>75273</c:v>
                </c:pt>
                <c:pt idx="180">
                  <c:v>75280</c:v>
                </c:pt>
                <c:pt idx="181">
                  <c:v>75278</c:v>
                </c:pt>
                <c:pt idx="182">
                  <c:v>75272</c:v>
                </c:pt>
                <c:pt idx="183">
                  <c:v>75281</c:v>
                </c:pt>
                <c:pt idx="184">
                  <c:v>75285</c:v>
                </c:pt>
                <c:pt idx="185">
                  <c:v>75291</c:v>
                </c:pt>
                <c:pt idx="186">
                  <c:v>75297</c:v>
                </c:pt>
                <c:pt idx="187">
                  <c:v>75289</c:v>
                </c:pt>
                <c:pt idx="188">
                  <c:v>75297</c:v>
                </c:pt>
                <c:pt idx="189">
                  <c:v>75297</c:v>
                </c:pt>
                <c:pt idx="190">
                  <c:v>75317</c:v>
                </c:pt>
                <c:pt idx="191">
                  <c:v>75308</c:v>
                </c:pt>
                <c:pt idx="192">
                  <c:v>75298</c:v>
                </c:pt>
                <c:pt idx="193">
                  <c:v>75289</c:v>
                </c:pt>
                <c:pt idx="194">
                  <c:v>75284</c:v>
                </c:pt>
                <c:pt idx="195">
                  <c:v>75345</c:v>
                </c:pt>
                <c:pt idx="196">
                  <c:v>75430</c:v>
                </c:pt>
                <c:pt idx="197">
                  <c:v>75545</c:v>
                </c:pt>
                <c:pt idx="198">
                  <c:v>75623</c:v>
                </c:pt>
                <c:pt idx="199">
                  <c:v>75718</c:v>
                </c:pt>
                <c:pt idx="200">
                  <c:v>75821</c:v>
                </c:pt>
                <c:pt idx="201">
                  <c:v>75889</c:v>
                </c:pt>
                <c:pt idx="202">
                  <c:v>75978</c:v>
                </c:pt>
                <c:pt idx="203">
                  <c:v>75996</c:v>
                </c:pt>
                <c:pt idx="204">
                  <c:v>76000</c:v>
                </c:pt>
                <c:pt idx="205">
                  <c:v>75992</c:v>
                </c:pt>
                <c:pt idx="206">
                  <c:v>75990</c:v>
                </c:pt>
                <c:pt idx="207">
                  <c:v>75975</c:v>
                </c:pt>
                <c:pt idx="208">
                  <c:v>75980</c:v>
                </c:pt>
                <c:pt idx="209">
                  <c:v>75981</c:v>
                </c:pt>
                <c:pt idx="210">
                  <c:v>75965</c:v>
                </c:pt>
                <c:pt idx="211">
                  <c:v>75940</c:v>
                </c:pt>
                <c:pt idx="212">
                  <c:v>75924</c:v>
                </c:pt>
                <c:pt idx="213">
                  <c:v>75901</c:v>
                </c:pt>
                <c:pt idx="214">
                  <c:v>75877</c:v>
                </c:pt>
                <c:pt idx="215">
                  <c:v>75870</c:v>
                </c:pt>
                <c:pt idx="216">
                  <c:v>75847</c:v>
                </c:pt>
                <c:pt idx="217">
                  <c:v>75831</c:v>
                </c:pt>
                <c:pt idx="218">
                  <c:v>75823</c:v>
                </c:pt>
                <c:pt idx="219">
                  <c:v>75812</c:v>
                </c:pt>
                <c:pt idx="220">
                  <c:v>75785</c:v>
                </c:pt>
                <c:pt idx="221">
                  <c:v>75784</c:v>
                </c:pt>
                <c:pt idx="222">
                  <c:v>75768</c:v>
                </c:pt>
                <c:pt idx="223">
                  <c:v>75756</c:v>
                </c:pt>
                <c:pt idx="224">
                  <c:v>75745</c:v>
                </c:pt>
                <c:pt idx="225">
                  <c:v>75724</c:v>
                </c:pt>
                <c:pt idx="226">
                  <c:v>75712</c:v>
                </c:pt>
                <c:pt idx="227">
                  <c:v>75706</c:v>
                </c:pt>
                <c:pt idx="228">
                  <c:v>75684</c:v>
                </c:pt>
                <c:pt idx="229">
                  <c:v>75687</c:v>
                </c:pt>
                <c:pt idx="230">
                  <c:v>75673</c:v>
                </c:pt>
                <c:pt idx="231">
                  <c:v>75663</c:v>
                </c:pt>
                <c:pt idx="232">
                  <c:v>75661</c:v>
                </c:pt>
                <c:pt idx="233">
                  <c:v>75662</c:v>
                </c:pt>
                <c:pt idx="234">
                  <c:v>75648</c:v>
                </c:pt>
                <c:pt idx="235">
                  <c:v>75638</c:v>
                </c:pt>
                <c:pt idx="236">
                  <c:v>75635</c:v>
                </c:pt>
                <c:pt idx="237">
                  <c:v>75625</c:v>
                </c:pt>
                <c:pt idx="238">
                  <c:v>75612</c:v>
                </c:pt>
                <c:pt idx="239">
                  <c:v>75581</c:v>
                </c:pt>
                <c:pt idx="240">
                  <c:v>75575</c:v>
                </c:pt>
                <c:pt idx="241">
                  <c:v>75561</c:v>
                </c:pt>
                <c:pt idx="242">
                  <c:v>75542</c:v>
                </c:pt>
                <c:pt idx="243">
                  <c:v>75506</c:v>
                </c:pt>
                <c:pt idx="244">
                  <c:v>75493</c:v>
                </c:pt>
                <c:pt idx="245">
                  <c:v>75475</c:v>
                </c:pt>
                <c:pt idx="246">
                  <c:v>75456</c:v>
                </c:pt>
                <c:pt idx="247">
                  <c:v>75431</c:v>
                </c:pt>
                <c:pt idx="248">
                  <c:v>75394</c:v>
                </c:pt>
                <c:pt idx="249">
                  <c:v>75365</c:v>
                </c:pt>
                <c:pt idx="250">
                  <c:v>75357</c:v>
                </c:pt>
                <c:pt idx="251">
                  <c:v>75355</c:v>
                </c:pt>
                <c:pt idx="252">
                  <c:v>75335</c:v>
                </c:pt>
                <c:pt idx="253">
                  <c:v>75322</c:v>
                </c:pt>
                <c:pt idx="254">
                  <c:v>75306</c:v>
                </c:pt>
                <c:pt idx="255">
                  <c:v>75285</c:v>
                </c:pt>
                <c:pt idx="256">
                  <c:v>75278</c:v>
                </c:pt>
                <c:pt idx="257">
                  <c:v>75263</c:v>
                </c:pt>
                <c:pt idx="258">
                  <c:v>75260</c:v>
                </c:pt>
                <c:pt idx="259">
                  <c:v>75249</c:v>
                </c:pt>
                <c:pt idx="260">
                  <c:v>75226</c:v>
                </c:pt>
                <c:pt idx="261">
                  <c:v>75230</c:v>
                </c:pt>
                <c:pt idx="262">
                  <c:v>75284</c:v>
                </c:pt>
                <c:pt idx="263">
                  <c:v>75301</c:v>
                </c:pt>
                <c:pt idx="264">
                  <c:v>75319</c:v>
                </c:pt>
                <c:pt idx="265">
                  <c:v>75354</c:v>
                </c:pt>
                <c:pt idx="266">
                  <c:v>75399</c:v>
                </c:pt>
                <c:pt idx="267">
                  <c:v>75389</c:v>
                </c:pt>
                <c:pt idx="268">
                  <c:v>75372</c:v>
                </c:pt>
                <c:pt idx="269">
                  <c:v>75385</c:v>
                </c:pt>
                <c:pt idx="270">
                  <c:v>75389</c:v>
                </c:pt>
                <c:pt idx="271">
                  <c:v>75396</c:v>
                </c:pt>
                <c:pt idx="272">
                  <c:v>75399</c:v>
                </c:pt>
                <c:pt idx="273">
                  <c:v>75388</c:v>
                </c:pt>
                <c:pt idx="274">
                  <c:v>75376</c:v>
                </c:pt>
                <c:pt idx="275">
                  <c:v>75365</c:v>
                </c:pt>
                <c:pt idx="276">
                  <c:v>75351</c:v>
                </c:pt>
                <c:pt idx="277">
                  <c:v>75336</c:v>
                </c:pt>
                <c:pt idx="278">
                  <c:v>75317</c:v>
                </c:pt>
                <c:pt idx="279">
                  <c:v>75293</c:v>
                </c:pt>
                <c:pt idx="280">
                  <c:v>75279</c:v>
                </c:pt>
                <c:pt idx="281">
                  <c:v>75256</c:v>
                </c:pt>
                <c:pt idx="282">
                  <c:v>75239</c:v>
                </c:pt>
                <c:pt idx="283">
                  <c:v>75222</c:v>
                </c:pt>
                <c:pt idx="284">
                  <c:v>75213</c:v>
                </c:pt>
                <c:pt idx="285">
                  <c:v>75194</c:v>
                </c:pt>
                <c:pt idx="286">
                  <c:v>75194</c:v>
                </c:pt>
                <c:pt idx="287">
                  <c:v>75174</c:v>
                </c:pt>
                <c:pt idx="288">
                  <c:v>75156</c:v>
                </c:pt>
                <c:pt idx="289">
                  <c:v>75152</c:v>
                </c:pt>
                <c:pt idx="290">
                  <c:v>75145</c:v>
                </c:pt>
                <c:pt idx="291">
                  <c:v>75128</c:v>
                </c:pt>
                <c:pt idx="292">
                  <c:v>75136</c:v>
                </c:pt>
                <c:pt idx="293">
                  <c:v>75103</c:v>
                </c:pt>
                <c:pt idx="294">
                  <c:v>75102</c:v>
                </c:pt>
                <c:pt idx="295">
                  <c:v>75108</c:v>
                </c:pt>
                <c:pt idx="296">
                  <c:v>75091</c:v>
                </c:pt>
                <c:pt idx="297">
                  <c:v>75072</c:v>
                </c:pt>
                <c:pt idx="298">
                  <c:v>75071</c:v>
                </c:pt>
                <c:pt idx="299">
                  <c:v>75058</c:v>
                </c:pt>
                <c:pt idx="300">
                  <c:v>75053</c:v>
                </c:pt>
                <c:pt idx="301">
                  <c:v>75062</c:v>
                </c:pt>
                <c:pt idx="302">
                  <c:v>75036</c:v>
                </c:pt>
                <c:pt idx="303">
                  <c:v>75024</c:v>
                </c:pt>
                <c:pt idx="304">
                  <c:v>75005</c:v>
                </c:pt>
                <c:pt idx="305">
                  <c:v>74996</c:v>
                </c:pt>
                <c:pt idx="306">
                  <c:v>74989</c:v>
                </c:pt>
                <c:pt idx="307">
                  <c:v>74990</c:v>
                </c:pt>
                <c:pt idx="308">
                  <c:v>74974</c:v>
                </c:pt>
                <c:pt idx="309">
                  <c:v>74964</c:v>
                </c:pt>
                <c:pt idx="310">
                  <c:v>74946</c:v>
                </c:pt>
                <c:pt idx="311">
                  <c:v>74947</c:v>
                </c:pt>
                <c:pt idx="312">
                  <c:v>74944</c:v>
                </c:pt>
                <c:pt idx="313">
                  <c:v>74917</c:v>
                </c:pt>
                <c:pt idx="314">
                  <c:v>74913</c:v>
                </c:pt>
                <c:pt idx="315">
                  <c:v>74902</c:v>
                </c:pt>
                <c:pt idx="316">
                  <c:v>74889</c:v>
                </c:pt>
                <c:pt idx="317">
                  <c:v>74882</c:v>
                </c:pt>
                <c:pt idx="318">
                  <c:v>74869</c:v>
                </c:pt>
                <c:pt idx="319">
                  <c:v>74854</c:v>
                </c:pt>
                <c:pt idx="320">
                  <c:v>74847</c:v>
                </c:pt>
                <c:pt idx="321">
                  <c:v>74835</c:v>
                </c:pt>
                <c:pt idx="322">
                  <c:v>74828</c:v>
                </c:pt>
                <c:pt idx="323">
                  <c:v>74829</c:v>
                </c:pt>
                <c:pt idx="324">
                  <c:v>74825</c:v>
                </c:pt>
                <c:pt idx="325">
                  <c:v>74808</c:v>
                </c:pt>
                <c:pt idx="326">
                  <c:v>74794</c:v>
                </c:pt>
                <c:pt idx="327">
                  <c:v>74790</c:v>
                </c:pt>
                <c:pt idx="328">
                  <c:v>74817</c:v>
                </c:pt>
                <c:pt idx="329">
                  <c:v>74835</c:v>
                </c:pt>
                <c:pt idx="330">
                  <c:v>74839</c:v>
                </c:pt>
                <c:pt idx="331">
                  <c:v>74837</c:v>
                </c:pt>
                <c:pt idx="332">
                  <c:v>74822</c:v>
                </c:pt>
                <c:pt idx="333">
                  <c:v>74814</c:v>
                </c:pt>
                <c:pt idx="334">
                  <c:v>74797</c:v>
                </c:pt>
                <c:pt idx="335">
                  <c:v>74786</c:v>
                </c:pt>
                <c:pt idx="336">
                  <c:v>74765</c:v>
                </c:pt>
                <c:pt idx="337">
                  <c:v>74753</c:v>
                </c:pt>
                <c:pt idx="338">
                  <c:v>74742</c:v>
                </c:pt>
                <c:pt idx="339">
                  <c:v>74730</c:v>
                </c:pt>
                <c:pt idx="340">
                  <c:v>74708</c:v>
                </c:pt>
                <c:pt idx="341">
                  <c:v>74694</c:v>
                </c:pt>
                <c:pt idx="342">
                  <c:v>74690</c:v>
                </c:pt>
                <c:pt idx="343">
                  <c:v>74670</c:v>
                </c:pt>
                <c:pt idx="344">
                  <c:v>74648</c:v>
                </c:pt>
                <c:pt idx="345">
                  <c:v>74635</c:v>
                </c:pt>
                <c:pt idx="346">
                  <c:v>74614</c:v>
                </c:pt>
                <c:pt idx="347">
                  <c:v>74600</c:v>
                </c:pt>
                <c:pt idx="348">
                  <c:v>74584</c:v>
                </c:pt>
                <c:pt idx="349">
                  <c:v>74573</c:v>
                </c:pt>
                <c:pt idx="350">
                  <c:v>74545</c:v>
                </c:pt>
                <c:pt idx="351">
                  <c:v>74537</c:v>
                </c:pt>
                <c:pt idx="352">
                  <c:v>74525</c:v>
                </c:pt>
                <c:pt idx="353">
                  <c:v>74510</c:v>
                </c:pt>
                <c:pt idx="354">
                  <c:v>74492</c:v>
                </c:pt>
                <c:pt idx="355">
                  <c:v>74474</c:v>
                </c:pt>
                <c:pt idx="356">
                  <c:v>74443</c:v>
                </c:pt>
                <c:pt idx="357">
                  <c:v>74426</c:v>
                </c:pt>
                <c:pt idx="358">
                  <c:v>74410</c:v>
                </c:pt>
                <c:pt idx="359">
                  <c:v>74416</c:v>
                </c:pt>
                <c:pt idx="360">
                  <c:v>74407</c:v>
                </c:pt>
                <c:pt idx="361">
                  <c:v>74391</c:v>
                </c:pt>
                <c:pt idx="362">
                  <c:v>74368</c:v>
                </c:pt>
                <c:pt idx="363">
                  <c:v>74366</c:v>
                </c:pt>
                <c:pt idx="364">
                  <c:v>74348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5D-48FB-A1F9-F7865AEBF2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22304</c:v>
                </c:pt>
                <c:pt idx="1">
                  <c:v>22294</c:v>
                </c:pt>
                <c:pt idx="2">
                  <c:v>22296</c:v>
                </c:pt>
                <c:pt idx="3">
                  <c:v>22286</c:v>
                </c:pt>
                <c:pt idx="4">
                  <c:v>22280</c:v>
                </c:pt>
                <c:pt idx="5">
                  <c:v>22280</c:v>
                </c:pt>
                <c:pt idx="6">
                  <c:v>22283</c:v>
                </c:pt>
                <c:pt idx="7">
                  <c:v>22279</c:v>
                </c:pt>
                <c:pt idx="8">
                  <c:v>22276</c:v>
                </c:pt>
                <c:pt idx="9">
                  <c:v>22270</c:v>
                </c:pt>
                <c:pt idx="10">
                  <c:v>22270</c:v>
                </c:pt>
                <c:pt idx="11">
                  <c:v>22269</c:v>
                </c:pt>
                <c:pt idx="12">
                  <c:v>22265</c:v>
                </c:pt>
                <c:pt idx="13">
                  <c:v>22253</c:v>
                </c:pt>
                <c:pt idx="14">
                  <c:v>22252</c:v>
                </c:pt>
                <c:pt idx="15">
                  <c:v>22244</c:v>
                </c:pt>
                <c:pt idx="16">
                  <c:v>22236</c:v>
                </c:pt>
                <c:pt idx="17">
                  <c:v>22225</c:v>
                </c:pt>
                <c:pt idx="18">
                  <c:v>22210</c:v>
                </c:pt>
                <c:pt idx="19">
                  <c:v>22206</c:v>
                </c:pt>
                <c:pt idx="20">
                  <c:v>22199</c:v>
                </c:pt>
                <c:pt idx="21">
                  <c:v>22192</c:v>
                </c:pt>
                <c:pt idx="22">
                  <c:v>22180</c:v>
                </c:pt>
                <c:pt idx="23">
                  <c:v>22180</c:v>
                </c:pt>
                <c:pt idx="24">
                  <c:v>22178</c:v>
                </c:pt>
                <c:pt idx="25">
                  <c:v>22168</c:v>
                </c:pt>
                <c:pt idx="26">
                  <c:v>22162</c:v>
                </c:pt>
                <c:pt idx="27">
                  <c:v>22165</c:v>
                </c:pt>
                <c:pt idx="28">
                  <c:v>22171</c:v>
                </c:pt>
                <c:pt idx="29">
                  <c:v>22169</c:v>
                </c:pt>
                <c:pt idx="30">
                  <c:v>22171</c:v>
                </c:pt>
                <c:pt idx="31">
                  <c:v>22166</c:v>
                </c:pt>
                <c:pt idx="32">
                  <c:v>22155</c:v>
                </c:pt>
                <c:pt idx="33">
                  <c:v>22154</c:v>
                </c:pt>
                <c:pt idx="34">
                  <c:v>22146</c:v>
                </c:pt>
                <c:pt idx="35">
                  <c:v>22131</c:v>
                </c:pt>
                <c:pt idx="36">
                  <c:v>22133</c:v>
                </c:pt>
                <c:pt idx="37">
                  <c:v>22133</c:v>
                </c:pt>
                <c:pt idx="38">
                  <c:v>22134</c:v>
                </c:pt>
                <c:pt idx="39">
                  <c:v>22124</c:v>
                </c:pt>
                <c:pt idx="40">
                  <c:v>22121</c:v>
                </c:pt>
                <c:pt idx="41">
                  <c:v>22119</c:v>
                </c:pt>
                <c:pt idx="42">
                  <c:v>22118</c:v>
                </c:pt>
                <c:pt idx="43">
                  <c:v>22118</c:v>
                </c:pt>
                <c:pt idx="44">
                  <c:v>22102</c:v>
                </c:pt>
                <c:pt idx="45">
                  <c:v>22102</c:v>
                </c:pt>
                <c:pt idx="46">
                  <c:v>22107</c:v>
                </c:pt>
                <c:pt idx="47">
                  <c:v>22101</c:v>
                </c:pt>
                <c:pt idx="48">
                  <c:v>22095</c:v>
                </c:pt>
                <c:pt idx="49">
                  <c:v>22087</c:v>
                </c:pt>
                <c:pt idx="50">
                  <c:v>22080</c:v>
                </c:pt>
                <c:pt idx="51">
                  <c:v>22066</c:v>
                </c:pt>
                <c:pt idx="52">
                  <c:v>22065</c:v>
                </c:pt>
                <c:pt idx="53">
                  <c:v>22067</c:v>
                </c:pt>
                <c:pt idx="54">
                  <c:v>22064</c:v>
                </c:pt>
                <c:pt idx="55">
                  <c:v>22053</c:v>
                </c:pt>
                <c:pt idx="56">
                  <c:v>22045</c:v>
                </c:pt>
                <c:pt idx="57">
                  <c:v>22026</c:v>
                </c:pt>
                <c:pt idx="58">
                  <c:v>22029</c:v>
                </c:pt>
                <c:pt idx="59">
                  <c:v>22026</c:v>
                </c:pt>
                <c:pt idx="60">
                  <c:v>22021</c:v>
                </c:pt>
                <c:pt idx="61">
                  <c:v>22021</c:v>
                </c:pt>
                <c:pt idx="62">
                  <c:v>22019</c:v>
                </c:pt>
                <c:pt idx="63">
                  <c:v>22015</c:v>
                </c:pt>
                <c:pt idx="64">
                  <c:v>22003</c:v>
                </c:pt>
                <c:pt idx="65">
                  <c:v>21995</c:v>
                </c:pt>
                <c:pt idx="66">
                  <c:v>21992</c:v>
                </c:pt>
                <c:pt idx="67">
                  <c:v>21987</c:v>
                </c:pt>
                <c:pt idx="68">
                  <c:v>21981</c:v>
                </c:pt>
                <c:pt idx="69">
                  <c:v>21971</c:v>
                </c:pt>
                <c:pt idx="70">
                  <c:v>21972</c:v>
                </c:pt>
                <c:pt idx="71">
                  <c:v>21969</c:v>
                </c:pt>
                <c:pt idx="72">
                  <c:v>21958</c:v>
                </c:pt>
                <c:pt idx="73">
                  <c:v>21953</c:v>
                </c:pt>
                <c:pt idx="74">
                  <c:v>21949</c:v>
                </c:pt>
                <c:pt idx="75">
                  <c:v>21945</c:v>
                </c:pt>
                <c:pt idx="76">
                  <c:v>21938</c:v>
                </c:pt>
                <c:pt idx="77">
                  <c:v>21927</c:v>
                </c:pt>
                <c:pt idx="78">
                  <c:v>21920</c:v>
                </c:pt>
                <c:pt idx="79">
                  <c:v>21921</c:v>
                </c:pt>
                <c:pt idx="80">
                  <c:v>21911</c:v>
                </c:pt>
                <c:pt idx="81">
                  <c:v>21913</c:v>
                </c:pt>
                <c:pt idx="82">
                  <c:v>21912</c:v>
                </c:pt>
                <c:pt idx="83">
                  <c:v>21912</c:v>
                </c:pt>
                <c:pt idx="84">
                  <c:v>21899</c:v>
                </c:pt>
                <c:pt idx="85">
                  <c:v>21887</c:v>
                </c:pt>
                <c:pt idx="86">
                  <c:v>21881</c:v>
                </c:pt>
                <c:pt idx="87">
                  <c:v>21879</c:v>
                </c:pt>
                <c:pt idx="88">
                  <c:v>21879</c:v>
                </c:pt>
                <c:pt idx="89">
                  <c:v>21871</c:v>
                </c:pt>
                <c:pt idx="90">
                  <c:v>21863</c:v>
                </c:pt>
                <c:pt idx="91">
                  <c:v>21853</c:v>
                </c:pt>
                <c:pt idx="92">
                  <c:v>21847</c:v>
                </c:pt>
                <c:pt idx="93">
                  <c:v>21848</c:v>
                </c:pt>
                <c:pt idx="94">
                  <c:v>21842</c:v>
                </c:pt>
                <c:pt idx="95">
                  <c:v>21834</c:v>
                </c:pt>
                <c:pt idx="96">
                  <c:v>21836</c:v>
                </c:pt>
                <c:pt idx="97">
                  <c:v>21832</c:v>
                </c:pt>
                <c:pt idx="98">
                  <c:v>21824</c:v>
                </c:pt>
                <c:pt idx="99">
                  <c:v>21815</c:v>
                </c:pt>
                <c:pt idx="100">
                  <c:v>21809</c:v>
                </c:pt>
                <c:pt idx="101">
                  <c:v>21805</c:v>
                </c:pt>
                <c:pt idx="102">
                  <c:v>21798</c:v>
                </c:pt>
                <c:pt idx="103">
                  <c:v>21793</c:v>
                </c:pt>
                <c:pt idx="104">
                  <c:v>21788</c:v>
                </c:pt>
                <c:pt idx="105">
                  <c:v>21782</c:v>
                </c:pt>
                <c:pt idx="106">
                  <c:v>21784</c:v>
                </c:pt>
                <c:pt idx="107">
                  <c:v>21781</c:v>
                </c:pt>
                <c:pt idx="108">
                  <c:v>21795</c:v>
                </c:pt>
                <c:pt idx="109">
                  <c:v>21804</c:v>
                </c:pt>
                <c:pt idx="110">
                  <c:v>21812</c:v>
                </c:pt>
                <c:pt idx="111">
                  <c:v>21804</c:v>
                </c:pt>
                <c:pt idx="112">
                  <c:v>21797</c:v>
                </c:pt>
                <c:pt idx="113">
                  <c:v>21785</c:v>
                </c:pt>
                <c:pt idx="114">
                  <c:v>21769</c:v>
                </c:pt>
                <c:pt idx="115">
                  <c:v>21778</c:v>
                </c:pt>
                <c:pt idx="116">
                  <c:v>21776</c:v>
                </c:pt>
                <c:pt idx="117">
                  <c:v>21778</c:v>
                </c:pt>
                <c:pt idx="118">
                  <c:v>21769</c:v>
                </c:pt>
                <c:pt idx="119">
                  <c:v>21765</c:v>
                </c:pt>
                <c:pt idx="120">
                  <c:v>21754</c:v>
                </c:pt>
                <c:pt idx="121">
                  <c:v>21751</c:v>
                </c:pt>
                <c:pt idx="122">
                  <c:v>21739</c:v>
                </c:pt>
                <c:pt idx="123">
                  <c:v>21736</c:v>
                </c:pt>
                <c:pt idx="124">
                  <c:v>21736</c:v>
                </c:pt>
                <c:pt idx="125">
                  <c:v>21730</c:v>
                </c:pt>
                <c:pt idx="126">
                  <c:v>21729</c:v>
                </c:pt>
                <c:pt idx="127">
                  <c:v>21723</c:v>
                </c:pt>
                <c:pt idx="128">
                  <c:v>21717</c:v>
                </c:pt>
                <c:pt idx="129">
                  <c:v>21714</c:v>
                </c:pt>
                <c:pt idx="130">
                  <c:v>21708</c:v>
                </c:pt>
                <c:pt idx="131">
                  <c:v>21703</c:v>
                </c:pt>
                <c:pt idx="132">
                  <c:v>21696</c:v>
                </c:pt>
                <c:pt idx="133">
                  <c:v>21692</c:v>
                </c:pt>
                <c:pt idx="134">
                  <c:v>21686</c:v>
                </c:pt>
                <c:pt idx="135">
                  <c:v>21679</c:v>
                </c:pt>
                <c:pt idx="136">
                  <c:v>21672</c:v>
                </c:pt>
                <c:pt idx="137">
                  <c:v>21669</c:v>
                </c:pt>
                <c:pt idx="138">
                  <c:v>21669</c:v>
                </c:pt>
                <c:pt idx="139">
                  <c:v>21663</c:v>
                </c:pt>
                <c:pt idx="140">
                  <c:v>21657</c:v>
                </c:pt>
                <c:pt idx="141">
                  <c:v>21660</c:v>
                </c:pt>
                <c:pt idx="142">
                  <c:v>21659</c:v>
                </c:pt>
                <c:pt idx="143">
                  <c:v>21648</c:v>
                </c:pt>
                <c:pt idx="144">
                  <c:v>21652</c:v>
                </c:pt>
                <c:pt idx="145">
                  <c:v>21686</c:v>
                </c:pt>
                <c:pt idx="146">
                  <c:v>21730</c:v>
                </c:pt>
                <c:pt idx="147">
                  <c:v>21798</c:v>
                </c:pt>
                <c:pt idx="148">
                  <c:v>21852</c:v>
                </c:pt>
                <c:pt idx="149">
                  <c:v>21914</c:v>
                </c:pt>
                <c:pt idx="150">
                  <c:v>21916</c:v>
                </c:pt>
                <c:pt idx="151">
                  <c:v>21907</c:v>
                </c:pt>
                <c:pt idx="152">
                  <c:v>21908</c:v>
                </c:pt>
                <c:pt idx="153">
                  <c:v>22043</c:v>
                </c:pt>
                <c:pt idx="154">
                  <c:v>22209</c:v>
                </c:pt>
                <c:pt idx="155">
                  <c:v>22385</c:v>
                </c:pt>
                <c:pt idx="156">
                  <c:v>22545</c:v>
                </c:pt>
                <c:pt idx="157">
                  <c:v>22733</c:v>
                </c:pt>
                <c:pt idx="158">
                  <c:v>22754</c:v>
                </c:pt>
                <c:pt idx="159">
                  <c:v>22747</c:v>
                </c:pt>
                <c:pt idx="160">
                  <c:v>22733</c:v>
                </c:pt>
                <c:pt idx="161">
                  <c:v>22729</c:v>
                </c:pt>
                <c:pt idx="162">
                  <c:v>22734</c:v>
                </c:pt>
                <c:pt idx="163">
                  <c:v>22719</c:v>
                </c:pt>
                <c:pt idx="164">
                  <c:v>22707</c:v>
                </c:pt>
                <c:pt idx="165">
                  <c:v>22704</c:v>
                </c:pt>
                <c:pt idx="166">
                  <c:v>22705</c:v>
                </c:pt>
                <c:pt idx="167">
                  <c:v>22702</c:v>
                </c:pt>
                <c:pt idx="168">
                  <c:v>22696</c:v>
                </c:pt>
                <c:pt idx="169">
                  <c:v>22690</c:v>
                </c:pt>
                <c:pt idx="170">
                  <c:v>22684</c:v>
                </c:pt>
                <c:pt idx="171">
                  <c:v>22678</c:v>
                </c:pt>
                <c:pt idx="172">
                  <c:v>22669</c:v>
                </c:pt>
                <c:pt idx="173">
                  <c:v>22660</c:v>
                </c:pt>
                <c:pt idx="174">
                  <c:v>22665</c:v>
                </c:pt>
                <c:pt idx="175">
                  <c:v>22667</c:v>
                </c:pt>
                <c:pt idx="176">
                  <c:v>22674</c:v>
                </c:pt>
                <c:pt idx="177">
                  <c:v>22699</c:v>
                </c:pt>
                <c:pt idx="178">
                  <c:v>22708</c:v>
                </c:pt>
                <c:pt idx="179">
                  <c:v>22713</c:v>
                </c:pt>
                <c:pt idx="180">
                  <c:v>22724</c:v>
                </c:pt>
                <c:pt idx="181">
                  <c:v>22720</c:v>
                </c:pt>
                <c:pt idx="182">
                  <c:v>22712</c:v>
                </c:pt>
                <c:pt idx="183">
                  <c:v>22709</c:v>
                </c:pt>
                <c:pt idx="184">
                  <c:v>22702</c:v>
                </c:pt>
                <c:pt idx="185">
                  <c:v>22696</c:v>
                </c:pt>
                <c:pt idx="186">
                  <c:v>22694</c:v>
                </c:pt>
                <c:pt idx="187">
                  <c:v>22689</c:v>
                </c:pt>
                <c:pt idx="188">
                  <c:v>22680</c:v>
                </c:pt>
                <c:pt idx="189">
                  <c:v>22667</c:v>
                </c:pt>
                <c:pt idx="190">
                  <c:v>22658</c:v>
                </c:pt>
                <c:pt idx="191">
                  <c:v>22646</c:v>
                </c:pt>
                <c:pt idx="192">
                  <c:v>22638</c:v>
                </c:pt>
                <c:pt idx="193">
                  <c:v>22634</c:v>
                </c:pt>
                <c:pt idx="194">
                  <c:v>22627</c:v>
                </c:pt>
                <c:pt idx="195">
                  <c:v>22636</c:v>
                </c:pt>
                <c:pt idx="196">
                  <c:v>22639</c:v>
                </c:pt>
                <c:pt idx="197">
                  <c:v>22651</c:v>
                </c:pt>
                <c:pt idx="198">
                  <c:v>22663</c:v>
                </c:pt>
                <c:pt idx="199">
                  <c:v>22663</c:v>
                </c:pt>
                <c:pt idx="200">
                  <c:v>22658</c:v>
                </c:pt>
                <c:pt idx="201">
                  <c:v>22650</c:v>
                </c:pt>
                <c:pt idx="202">
                  <c:v>22640</c:v>
                </c:pt>
                <c:pt idx="203">
                  <c:v>22648</c:v>
                </c:pt>
                <c:pt idx="204">
                  <c:v>22636</c:v>
                </c:pt>
                <c:pt idx="205">
                  <c:v>22633</c:v>
                </c:pt>
                <c:pt idx="206">
                  <c:v>22626</c:v>
                </c:pt>
                <c:pt idx="207">
                  <c:v>22627</c:v>
                </c:pt>
                <c:pt idx="208">
                  <c:v>22621</c:v>
                </c:pt>
                <c:pt idx="209">
                  <c:v>22618</c:v>
                </c:pt>
                <c:pt idx="210">
                  <c:v>22609</c:v>
                </c:pt>
                <c:pt idx="211">
                  <c:v>22606</c:v>
                </c:pt>
                <c:pt idx="212">
                  <c:v>22596</c:v>
                </c:pt>
                <c:pt idx="213">
                  <c:v>22596</c:v>
                </c:pt>
                <c:pt idx="214">
                  <c:v>22591</c:v>
                </c:pt>
                <c:pt idx="215">
                  <c:v>22577</c:v>
                </c:pt>
                <c:pt idx="216">
                  <c:v>22587</c:v>
                </c:pt>
                <c:pt idx="217">
                  <c:v>22568</c:v>
                </c:pt>
                <c:pt idx="218">
                  <c:v>22554</c:v>
                </c:pt>
                <c:pt idx="219">
                  <c:v>22545</c:v>
                </c:pt>
                <c:pt idx="220">
                  <c:v>22534</c:v>
                </c:pt>
                <c:pt idx="221">
                  <c:v>22519</c:v>
                </c:pt>
                <c:pt idx="222">
                  <c:v>22516</c:v>
                </c:pt>
                <c:pt idx="223">
                  <c:v>22504</c:v>
                </c:pt>
                <c:pt idx="224">
                  <c:v>22491</c:v>
                </c:pt>
                <c:pt idx="225">
                  <c:v>22482</c:v>
                </c:pt>
                <c:pt idx="226">
                  <c:v>22479</c:v>
                </c:pt>
                <c:pt idx="227">
                  <c:v>22472</c:v>
                </c:pt>
                <c:pt idx="228">
                  <c:v>22466</c:v>
                </c:pt>
                <c:pt idx="229">
                  <c:v>22462</c:v>
                </c:pt>
                <c:pt idx="230">
                  <c:v>22464</c:v>
                </c:pt>
                <c:pt idx="231">
                  <c:v>22465</c:v>
                </c:pt>
                <c:pt idx="232">
                  <c:v>22459</c:v>
                </c:pt>
                <c:pt idx="233">
                  <c:v>22447</c:v>
                </c:pt>
                <c:pt idx="234">
                  <c:v>22441</c:v>
                </c:pt>
                <c:pt idx="235">
                  <c:v>22429</c:v>
                </c:pt>
                <c:pt idx="236">
                  <c:v>22417</c:v>
                </c:pt>
                <c:pt idx="237">
                  <c:v>22416</c:v>
                </c:pt>
                <c:pt idx="238">
                  <c:v>22412</c:v>
                </c:pt>
                <c:pt idx="239">
                  <c:v>22402</c:v>
                </c:pt>
                <c:pt idx="240">
                  <c:v>22404</c:v>
                </c:pt>
                <c:pt idx="241">
                  <c:v>22394</c:v>
                </c:pt>
                <c:pt idx="242">
                  <c:v>22386</c:v>
                </c:pt>
                <c:pt idx="243">
                  <c:v>22385</c:v>
                </c:pt>
                <c:pt idx="244">
                  <c:v>22376</c:v>
                </c:pt>
                <c:pt idx="245">
                  <c:v>22371</c:v>
                </c:pt>
                <c:pt idx="246">
                  <c:v>22359</c:v>
                </c:pt>
                <c:pt idx="247">
                  <c:v>22362</c:v>
                </c:pt>
                <c:pt idx="248">
                  <c:v>22350</c:v>
                </c:pt>
                <c:pt idx="249">
                  <c:v>22339</c:v>
                </c:pt>
                <c:pt idx="250">
                  <c:v>22330</c:v>
                </c:pt>
                <c:pt idx="251">
                  <c:v>22327</c:v>
                </c:pt>
                <c:pt idx="252">
                  <c:v>22332</c:v>
                </c:pt>
                <c:pt idx="253">
                  <c:v>22313</c:v>
                </c:pt>
                <c:pt idx="254">
                  <c:v>22311</c:v>
                </c:pt>
                <c:pt idx="255">
                  <c:v>22301</c:v>
                </c:pt>
                <c:pt idx="256">
                  <c:v>22302</c:v>
                </c:pt>
                <c:pt idx="257">
                  <c:v>22290</c:v>
                </c:pt>
                <c:pt idx="258">
                  <c:v>22283</c:v>
                </c:pt>
                <c:pt idx="259">
                  <c:v>22286</c:v>
                </c:pt>
                <c:pt idx="260">
                  <c:v>22278</c:v>
                </c:pt>
                <c:pt idx="261">
                  <c:v>22262</c:v>
                </c:pt>
                <c:pt idx="262">
                  <c:v>22274</c:v>
                </c:pt>
                <c:pt idx="263">
                  <c:v>22272</c:v>
                </c:pt>
                <c:pt idx="264">
                  <c:v>22276</c:v>
                </c:pt>
                <c:pt idx="265">
                  <c:v>22294</c:v>
                </c:pt>
                <c:pt idx="266">
                  <c:v>22306</c:v>
                </c:pt>
                <c:pt idx="267">
                  <c:v>22308</c:v>
                </c:pt>
                <c:pt idx="268">
                  <c:v>22338</c:v>
                </c:pt>
                <c:pt idx="269">
                  <c:v>22346</c:v>
                </c:pt>
                <c:pt idx="270">
                  <c:v>22357</c:v>
                </c:pt>
                <c:pt idx="271">
                  <c:v>22362</c:v>
                </c:pt>
                <c:pt idx="272">
                  <c:v>22374</c:v>
                </c:pt>
                <c:pt idx="273">
                  <c:v>22376</c:v>
                </c:pt>
                <c:pt idx="274">
                  <c:v>22373</c:v>
                </c:pt>
                <c:pt idx="275">
                  <c:v>22375</c:v>
                </c:pt>
                <c:pt idx="276">
                  <c:v>22373</c:v>
                </c:pt>
                <c:pt idx="277">
                  <c:v>22376</c:v>
                </c:pt>
                <c:pt idx="278">
                  <c:v>22385</c:v>
                </c:pt>
                <c:pt idx="279">
                  <c:v>22383</c:v>
                </c:pt>
                <c:pt idx="280">
                  <c:v>22378</c:v>
                </c:pt>
                <c:pt idx="281">
                  <c:v>22385</c:v>
                </c:pt>
                <c:pt idx="282">
                  <c:v>22385</c:v>
                </c:pt>
                <c:pt idx="283">
                  <c:v>22380</c:v>
                </c:pt>
                <c:pt idx="284">
                  <c:v>22376</c:v>
                </c:pt>
                <c:pt idx="285">
                  <c:v>22370</c:v>
                </c:pt>
                <c:pt idx="286">
                  <c:v>22363</c:v>
                </c:pt>
                <c:pt idx="287">
                  <c:v>22360</c:v>
                </c:pt>
                <c:pt idx="288">
                  <c:v>22350</c:v>
                </c:pt>
                <c:pt idx="289">
                  <c:v>22345</c:v>
                </c:pt>
                <c:pt idx="290">
                  <c:v>22345</c:v>
                </c:pt>
                <c:pt idx="291">
                  <c:v>22342</c:v>
                </c:pt>
                <c:pt idx="292">
                  <c:v>22342</c:v>
                </c:pt>
                <c:pt idx="293">
                  <c:v>22329</c:v>
                </c:pt>
                <c:pt idx="294">
                  <c:v>22327</c:v>
                </c:pt>
                <c:pt idx="295">
                  <c:v>22321</c:v>
                </c:pt>
                <c:pt idx="296">
                  <c:v>22319</c:v>
                </c:pt>
                <c:pt idx="297">
                  <c:v>22321</c:v>
                </c:pt>
                <c:pt idx="298">
                  <c:v>22318</c:v>
                </c:pt>
                <c:pt idx="299">
                  <c:v>22309</c:v>
                </c:pt>
                <c:pt idx="300">
                  <c:v>22304</c:v>
                </c:pt>
                <c:pt idx="301">
                  <c:v>22296</c:v>
                </c:pt>
                <c:pt idx="302">
                  <c:v>22287</c:v>
                </c:pt>
                <c:pt idx="303">
                  <c:v>22282</c:v>
                </c:pt>
                <c:pt idx="304">
                  <c:v>22278</c:v>
                </c:pt>
                <c:pt idx="305">
                  <c:v>22278</c:v>
                </c:pt>
                <c:pt idx="306">
                  <c:v>22271</c:v>
                </c:pt>
                <c:pt idx="307">
                  <c:v>22258</c:v>
                </c:pt>
                <c:pt idx="308">
                  <c:v>22256</c:v>
                </c:pt>
                <c:pt idx="309">
                  <c:v>22250</c:v>
                </c:pt>
                <c:pt idx="310">
                  <c:v>22249</c:v>
                </c:pt>
                <c:pt idx="311">
                  <c:v>22242</c:v>
                </c:pt>
                <c:pt idx="312">
                  <c:v>22242</c:v>
                </c:pt>
                <c:pt idx="313">
                  <c:v>22229</c:v>
                </c:pt>
                <c:pt idx="314">
                  <c:v>22219</c:v>
                </c:pt>
                <c:pt idx="315">
                  <c:v>22214</c:v>
                </c:pt>
                <c:pt idx="316">
                  <c:v>22208</c:v>
                </c:pt>
                <c:pt idx="317">
                  <c:v>22201</c:v>
                </c:pt>
                <c:pt idx="318">
                  <c:v>22200</c:v>
                </c:pt>
                <c:pt idx="319">
                  <c:v>22193</c:v>
                </c:pt>
                <c:pt idx="320">
                  <c:v>22189</c:v>
                </c:pt>
                <c:pt idx="321">
                  <c:v>22176</c:v>
                </c:pt>
                <c:pt idx="322">
                  <c:v>22174</c:v>
                </c:pt>
                <c:pt idx="323">
                  <c:v>22166</c:v>
                </c:pt>
                <c:pt idx="324">
                  <c:v>22165</c:v>
                </c:pt>
                <c:pt idx="325">
                  <c:v>22157</c:v>
                </c:pt>
                <c:pt idx="326">
                  <c:v>22166</c:v>
                </c:pt>
                <c:pt idx="327">
                  <c:v>22172</c:v>
                </c:pt>
                <c:pt idx="328">
                  <c:v>22174</c:v>
                </c:pt>
                <c:pt idx="329">
                  <c:v>22174</c:v>
                </c:pt>
                <c:pt idx="330">
                  <c:v>22170</c:v>
                </c:pt>
                <c:pt idx="331">
                  <c:v>22163</c:v>
                </c:pt>
                <c:pt idx="332">
                  <c:v>22159</c:v>
                </c:pt>
                <c:pt idx="333">
                  <c:v>22161</c:v>
                </c:pt>
                <c:pt idx="334">
                  <c:v>22157</c:v>
                </c:pt>
                <c:pt idx="335">
                  <c:v>22153</c:v>
                </c:pt>
                <c:pt idx="336">
                  <c:v>22151</c:v>
                </c:pt>
                <c:pt idx="337">
                  <c:v>22150</c:v>
                </c:pt>
                <c:pt idx="338">
                  <c:v>22142</c:v>
                </c:pt>
                <c:pt idx="339">
                  <c:v>22144</c:v>
                </c:pt>
                <c:pt idx="340">
                  <c:v>22125</c:v>
                </c:pt>
                <c:pt idx="341">
                  <c:v>22122</c:v>
                </c:pt>
                <c:pt idx="342">
                  <c:v>22121</c:v>
                </c:pt>
                <c:pt idx="343">
                  <c:v>22119</c:v>
                </c:pt>
                <c:pt idx="344">
                  <c:v>22116</c:v>
                </c:pt>
                <c:pt idx="345">
                  <c:v>22113</c:v>
                </c:pt>
                <c:pt idx="346">
                  <c:v>22113</c:v>
                </c:pt>
                <c:pt idx="347">
                  <c:v>22109</c:v>
                </c:pt>
                <c:pt idx="348">
                  <c:v>22110</c:v>
                </c:pt>
                <c:pt idx="349">
                  <c:v>22110</c:v>
                </c:pt>
                <c:pt idx="350">
                  <c:v>22123</c:v>
                </c:pt>
                <c:pt idx="351">
                  <c:v>22130</c:v>
                </c:pt>
                <c:pt idx="352">
                  <c:v>22135</c:v>
                </c:pt>
                <c:pt idx="353">
                  <c:v>22178</c:v>
                </c:pt>
                <c:pt idx="354">
                  <c:v>22183</c:v>
                </c:pt>
                <c:pt idx="355">
                  <c:v>22173</c:v>
                </c:pt>
                <c:pt idx="356">
                  <c:v>22163</c:v>
                </c:pt>
                <c:pt idx="357">
                  <c:v>22157</c:v>
                </c:pt>
                <c:pt idx="358">
                  <c:v>22151</c:v>
                </c:pt>
                <c:pt idx="359">
                  <c:v>22150</c:v>
                </c:pt>
                <c:pt idx="360">
                  <c:v>22143</c:v>
                </c:pt>
                <c:pt idx="361">
                  <c:v>22141</c:v>
                </c:pt>
                <c:pt idx="362">
                  <c:v>22138</c:v>
                </c:pt>
                <c:pt idx="363">
                  <c:v>22130</c:v>
                </c:pt>
                <c:pt idx="364">
                  <c:v>22127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5D-48FB-A1F9-F7865AEBF2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130619</c:v>
                </c:pt>
                <c:pt idx="1">
                  <c:v>130610</c:v>
                </c:pt>
                <c:pt idx="2">
                  <c:v>130607</c:v>
                </c:pt>
                <c:pt idx="3">
                  <c:v>130575</c:v>
                </c:pt>
                <c:pt idx="4">
                  <c:v>130566</c:v>
                </c:pt>
                <c:pt idx="5">
                  <c:v>130549</c:v>
                </c:pt>
                <c:pt idx="6">
                  <c:v>130552</c:v>
                </c:pt>
                <c:pt idx="7">
                  <c:v>130544</c:v>
                </c:pt>
                <c:pt idx="8">
                  <c:v>130547</c:v>
                </c:pt>
                <c:pt idx="9">
                  <c:v>130541</c:v>
                </c:pt>
                <c:pt idx="10">
                  <c:v>130512</c:v>
                </c:pt>
                <c:pt idx="11">
                  <c:v>130512</c:v>
                </c:pt>
                <c:pt idx="12">
                  <c:v>130510</c:v>
                </c:pt>
                <c:pt idx="13">
                  <c:v>130509</c:v>
                </c:pt>
                <c:pt idx="14">
                  <c:v>130501</c:v>
                </c:pt>
                <c:pt idx="15">
                  <c:v>130481</c:v>
                </c:pt>
                <c:pt idx="16">
                  <c:v>130468</c:v>
                </c:pt>
                <c:pt idx="17">
                  <c:v>130432</c:v>
                </c:pt>
                <c:pt idx="18">
                  <c:v>130419</c:v>
                </c:pt>
                <c:pt idx="19">
                  <c:v>130425</c:v>
                </c:pt>
                <c:pt idx="20">
                  <c:v>130426</c:v>
                </c:pt>
                <c:pt idx="21">
                  <c:v>130448</c:v>
                </c:pt>
                <c:pt idx="22">
                  <c:v>130473</c:v>
                </c:pt>
                <c:pt idx="23">
                  <c:v>130484</c:v>
                </c:pt>
                <c:pt idx="24">
                  <c:v>130500</c:v>
                </c:pt>
                <c:pt idx="25">
                  <c:v>130498</c:v>
                </c:pt>
                <c:pt idx="26">
                  <c:v>130497</c:v>
                </c:pt>
                <c:pt idx="27">
                  <c:v>130514</c:v>
                </c:pt>
                <c:pt idx="28">
                  <c:v>130537</c:v>
                </c:pt>
                <c:pt idx="29">
                  <c:v>130540</c:v>
                </c:pt>
                <c:pt idx="30">
                  <c:v>130598</c:v>
                </c:pt>
                <c:pt idx="31">
                  <c:v>130627</c:v>
                </c:pt>
                <c:pt idx="32">
                  <c:v>130673</c:v>
                </c:pt>
                <c:pt idx="33">
                  <c:v>130699</c:v>
                </c:pt>
                <c:pt idx="34">
                  <c:v>130747</c:v>
                </c:pt>
                <c:pt idx="35">
                  <c:v>130721</c:v>
                </c:pt>
                <c:pt idx="36">
                  <c:v>130707</c:v>
                </c:pt>
                <c:pt idx="37">
                  <c:v>130698</c:v>
                </c:pt>
                <c:pt idx="38">
                  <c:v>130681</c:v>
                </c:pt>
                <c:pt idx="39">
                  <c:v>130671</c:v>
                </c:pt>
                <c:pt idx="40">
                  <c:v>130654</c:v>
                </c:pt>
                <c:pt idx="41">
                  <c:v>130629</c:v>
                </c:pt>
                <c:pt idx="42">
                  <c:v>130597</c:v>
                </c:pt>
                <c:pt idx="43">
                  <c:v>130573</c:v>
                </c:pt>
                <c:pt idx="44">
                  <c:v>130553</c:v>
                </c:pt>
                <c:pt idx="45">
                  <c:v>130552</c:v>
                </c:pt>
                <c:pt idx="46">
                  <c:v>130526</c:v>
                </c:pt>
                <c:pt idx="47">
                  <c:v>130497</c:v>
                </c:pt>
                <c:pt idx="48">
                  <c:v>130488</c:v>
                </c:pt>
                <c:pt idx="49">
                  <c:v>130463</c:v>
                </c:pt>
                <c:pt idx="50">
                  <c:v>130430</c:v>
                </c:pt>
                <c:pt idx="51">
                  <c:v>130404</c:v>
                </c:pt>
                <c:pt idx="52">
                  <c:v>130374</c:v>
                </c:pt>
                <c:pt idx="53">
                  <c:v>130373</c:v>
                </c:pt>
                <c:pt idx="54">
                  <c:v>130342</c:v>
                </c:pt>
                <c:pt idx="55">
                  <c:v>130330</c:v>
                </c:pt>
                <c:pt idx="56">
                  <c:v>130291</c:v>
                </c:pt>
                <c:pt idx="57">
                  <c:v>130279</c:v>
                </c:pt>
                <c:pt idx="58">
                  <c:v>130260</c:v>
                </c:pt>
                <c:pt idx="59">
                  <c:v>130242</c:v>
                </c:pt>
                <c:pt idx="60">
                  <c:v>130224</c:v>
                </c:pt>
                <c:pt idx="61">
                  <c:v>130190</c:v>
                </c:pt>
                <c:pt idx="62">
                  <c:v>130181</c:v>
                </c:pt>
                <c:pt idx="63">
                  <c:v>130175</c:v>
                </c:pt>
                <c:pt idx="64">
                  <c:v>130162</c:v>
                </c:pt>
                <c:pt idx="65">
                  <c:v>130154</c:v>
                </c:pt>
                <c:pt idx="66">
                  <c:v>130156</c:v>
                </c:pt>
                <c:pt idx="67">
                  <c:v>130137</c:v>
                </c:pt>
                <c:pt idx="68">
                  <c:v>130123</c:v>
                </c:pt>
                <c:pt idx="69">
                  <c:v>130113</c:v>
                </c:pt>
                <c:pt idx="70">
                  <c:v>130107</c:v>
                </c:pt>
                <c:pt idx="71">
                  <c:v>130071</c:v>
                </c:pt>
                <c:pt idx="72">
                  <c:v>130062</c:v>
                </c:pt>
                <c:pt idx="73">
                  <c:v>130052</c:v>
                </c:pt>
                <c:pt idx="74">
                  <c:v>130056</c:v>
                </c:pt>
                <c:pt idx="75">
                  <c:v>130054</c:v>
                </c:pt>
                <c:pt idx="76">
                  <c:v>130057</c:v>
                </c:pt>
                <c:pt idx="77">
                  <c:v>130062</c:v>
                </c:pt>
                <c:pt idx="78">
                  <c:v>130058</c:v>
                </c:pt>
                <c:pt idx="79">
                  <c:v>130070</c:v>
                </c:pt>
                <c:pt idx="80">
                  <c:v>130062</c:v>
                </c:pt>
                <c:pt idx="81">
                  <c:v>130075</c:v>
                </c:pt>
                <c:pt idx="82">
                  <c:v>130078</c:v>
                </c:pt>
                <c:pt idx="83">
                  <c:v>130074</c:v>
                </c:pt>
                <c:pt idx="84">
                  <c:v>130067</c:v>
                </c:pt>
                <c:pt idx="85">
                  <c:v>130065</c:v>
                </c:pt>
                <c:pt idx="86">
                  <c:v>130081</c:v>
                </c:pt>
                <c:pt idx="87">
                  <c:v>130085</c:v>
                </c:pt>
                <c:pt idx="88">
                  <c:v>130067</c:v>
                </c:pt>
                <c:pt idx="89">
                  <c:v>130075</c:v>
                </c:pt>
                <c:pt idx="90">
                  <c:v>130075</c:v>
                </c:pt>
                <c:pt idx="91">
                  <c:v>130086</c:v>
                </c:pt>
                <c:pt idx="92">
                  <c:v>130087</c:v>
                </c:pt>
                <c:pt idx="93">
                  <c:v>130074</c:v>
                </c:pt>
                <c:pt idx="94">
                  <c:v>130065</c:v>
                </c:pt>
                <c:pt idx="95">
                  <c:v>130059</c:v>
                </c:pt>
                <c:pt idx="96">
                  <c:v>130057</c:v>
                </c:pt>
                <c:pt idx="97">
                  <c:v>130059</c:v>
                </c:pt>
                <c:pt idx="98">
                  <c:v>130061</c:v>
                </c:pt>
                <c:pt idx="99">
                  <c:v>130052</c:v>
                </c:pt>
                <c:pt idx="100">
                  <c:v>130053</c:v>
                </c:pt>
                <c:pt idx="101">
                  <c:v>130046</c:v>
                </c:pt>
                <c:pt idx="102">
                  <c:v>130032</c:v>
                </c:pt>
                <c:pt idx="103">
                  <c:v>130056</c:v>
                </c:pt>
                <c:pt idx="104">
                  <c:v>130060</c:v>
                </c:pt>
                <c:pt idx="105">
                  <c:v>130064</c:v>
                </c:pt>
                <c:pt idx="106">
                  <c:v>130056</c:v>
                </c:pt>
                <c:pt idx="107">
                  <c:v>130055</c:v>
                </c:pt>
                <c:pt idx="108">
                  <c:v>130073</c:v>
                </c:pt>
                <c:pt idx="109">
                  <c:v>130083</c:v>
                </c:pt>
                <c:pt idx="110">
                  <c:v>130096</c:v>
                </c:pt>
                <c:pt idx="111">
                  <c:v>130079</c:v>
                </c:pt>
                <c:pt idx="112">
                  <c:v>130084</c:v>
                </c:pt>
                <c:pt idx="113">
                  <c:v>130096</c:v>
                </c:pt>
                <c:pt idx="114">
                  <c:v>130098</c:v>
                </c:pt>
                <c:pt idx="115">
                  <c:v>130096</c:v>
                </c:pt>
                <c:pt idx="116">
                  <c:v>130072</c:v>
                </c:pt>
                <c:pt idx="117">
                  <c:v>130070</c:v>
                </c:pt>
                <c:pt idx="118">
                  <c:v>130069</c:v>
                </c:pt>
                <c:pt idx="119">
                  <c:v>130085</c:v>
                </c:pt>
                <c:pt idx="120">
                  <c:v>130081</c:v>
                </c:pt>
                <c:pt idx="121">
                  <c:v>130099</c:v>
                </c:pt>
                <c:pt idx="122">
                  <c:v>130110</c:v>
                </c:pt>
                <c:pt idx="123">
                  <c:v>130128</c:v>
                </c:pt>
                <c:pt idx="124">
                  <c:v>130118</c:v>
                </c:pt>
                <c:pt idx="125">
                  <c:v>130138</c:v>
                </c:pt>
                <c:pt idx="126">
                  <c:v>130150</c:v>
                </c:pt>
                <c:pt idx="127">
                  <c:v>130139</c:v>
                </c:pt>
                <c:pt idx="128">
                  <c:v>130123</c:v>
                </c:pt>
                <c:pt idx="129">
                  <c:v>130134</c:v>
                </c:pt>
                <c:pt idx="130">
                  <c:v>130148</c:v>
                </c:pt>
                <c:pt idx="131">
                  <c:v>130157</c:v>
                </c:pt>
                <c:pt idx="132">
                  <c:v>130153</c:v>
                </c:pt>
                <c:pt idx="133">
                  <c:v>130145</c:v>
                </c:pt>
                <c:pt idx="134">
                  <c:v>130125</c:v>
                </c:pt>
                <c:pt idx="135">
                  <c:v>130107</c:v>
                </c:pt>
                <c:pt idx="136">
                  <c:v>130093</c:v>
                </c:pt>
                <c:pt idx="137">
                  <c:v>130103</c:v>
                </c:pt>
                <c:pt idx="138">
                  <c:v>130098</c:v>
                </c:pt>
                <c:pt idx="139">
                  <c:v>130097</c:v>
                </c:pt>
                <c:pt idx="140">
                  <c:v>130092</c:v>
                </c:pt>
                <c:pt idx="141">
                  <c:v>130094</c:v>
                </c:pt>
                <c:pt idx="142">
                  <c:v>130104</c:v>
                </c:pt>
                <c:pt idx="143">
                  <c:v>130141</c:v>
                </c:pt>
                <c:pt idx="144">
                  <c:v>130145</c:v>
                </c:pt>
                <c:pt idx="145">
                  <c:v>130182</c:v>
                </c:pt>
                <c:pt idx="146">
                  <c:v>130216</c:v>
                </c:pt>
                <c:pt idx="147">
                  <c:v>130253</c:v>
                </c:pt>
                <c:pt idx="148">
                  <c:v>130289</c:v>
                </c:pt>
                <c:pt idx="149">
                  <c:v>130303</c:v>
                </c:pt>
                <c:pt idx="150">
                  <c:v>130320</c:v>
                </c:pt>
                <c:pt idx="151">
                  <c:v>130334</c:v>
                </c:pt>
                <c:pt idx="152">
                  <c:v>130339</c:v>
                </c:pt>
                <c:pt idx="153">
                  <c:v>130342</c:v>
                </c:pt>
                <c:pt idx="154">
                  <c:v>130355</c:v>
                </c:pt>
                <c:pt idx="155">
                  <c:v>130352</c:v>
                </c:pt>
                <c:pt idx="156">
                  <c:v>130365</c:v>
                </c:pt>
                <c:pt idx="157">
                  <c:v>130377</c:v>
                </c:pt>
                <c:pt idx="158">
                  <c:v>130388</c:v>
                </c:pt>
                <c:pt idx="159">
                  <c:v>130419</c:v>
                </c:pt>
                <c:pt idx="160">
                  <c:v>130450</c:v>
                </c:pt>
                <c:pt idx="161">
                  <c:v>130468</c:v>
                </c:pt>
                <c:pt idx="162">
                  <c:v>130464</c:v>
                </c:pt>
                <c:pt idx="163">
                  <c:v>130480</c:v>
                </c:pt>
                <c:pt idx="164">
                  <c:v>130511</c:v>
                </c:pt>
                <c:pt idx="165">
                  <c:v>130532</c:v>
                </c:pt>
                <c:pt idx="166">
                  <c:v>130540</c:v>
                </c:pt>
                <c:pt idx="167">
                  <c:v>130567</c:v>
                </c:pt>
                <c:pt idx="168">
                  <c:v>130580</c:v>
                </c:pt>
                <c:pt idx="169">
                  <c:v>130588</c:v>
                </c:pt>
                <c:pt idx="170">
                  <c:v>130591</c:v>
                </c:pt>
                <c:pt idx="171">
                  <c:v>130645</c:v>
                </c:pt>
                <c:pt idx="172">
                  <c:v>130688</c:v>
                </c:pt>
                <c:pt idx="173">
                  <c:v>130768</c:v>
                </c:pt>
                <c:pt idx="174">
                  <c:v>130848</c:v>
                </c:pt>
                <c:pt idx="175">
                  <c:v>130911</c:v>
                </c:pt>
                <c:pt idx="176">
                  <c:v>130983</c:v>
                </c:pt>
                <c:pt idx="177">
                  <c:v>131020</c:v>
                </c:pt>
                <c:pt idx="178">
                  <c:v>131051</c:v>
                </c:pt>
                <c:pt idx="179">
                  <c:v>131069</c:v>
                </c:pt>
                <c:pt idx="180">
                  <c:v>131092</c:v>
                </c:pt>
                <c:pt idx="181">
                  <c:v>131102</c:v>
                </c:pt>
                <c:pt idx="182">
                  <c:v>131103</c:v>
                </c:pt>
                <c:pt idx="183">
                  <c:v>131104</c:v>
                </c:pt>
                <c:pt idx="184">
                  <c:v>131111</c:v>
                </c:pt>
                <c:pt idx="185">
                  <c:v>131133</c:v>
                </c:pt>
                <c:pt idx="186">
                  <c:v>131135</c:v>
                </c:pt>
                <c:pt idx="187">
                  <c:v>131156</c:v>
                </c:pt>
                <c:pt idx="188">
                  <c:v>131151</c:v>
                </c:pt>
                <c:pt idx="189">
                  <c:v>131138</c:v>
                </c:pt>
                <c:pt idx="190">
                  <c:v>131164</c:v>
                </c:pt>
                <c:pt idx="191">
                  <c:v>131160</c:v>
                </c:pt>
                <c:pt idx="192">
                  <c:v>131187</c:v>
                </c:pt>
                <c:pt idx="193">
                  <c:v>131217</c:v>
                </c:pt>
                <c:pt idx="194">
                  <c:v>131229</c:v>
                </c:pt>
                <c:pt idx="195">
                  <c:v>131289</c:v>
                </c:pt>
                <c:pt idx="196">
                  <c:v>131328</c:v>
                </c:pt>
                <c:pt idx="197">
                  <c:v>131401</c:v>
                </c:pt>
                <c:pt idx="198">
                  <c:v>131449</c:v>
                </c:pt>
                <c:pt idx="199">
                  <c:v>131472</c:v>
                </c:pt>
                <c:pt idx="200">
                  <c:v>131477</c:v>
                </c:pt>
                <c:pt idx="201">
                  <c:v>131426</c:v>
                </c:pt>
                <c:pt idx="202">
                  <c:v>131454</c:v>
                </c:pt>
                <c:pt idx="203">
                  <c:v>131469</c:v>
                </c:pt>
                <c:pt idx="204">
                  <c:v>131500</c:v>
                </c:pt>
                <c:pt idx="205">
                  <c:v>131488</c:v>
                </c:pt>
                <c:pt idx="206">
                  <c:v>131463</c:v>
                </c:pt>
                <c:pt idx="207">
                  <c:v>131426</c:v>
                </c:pt>
                <c:pt idx="208">
                  <c:v>131402</c:v>
                </c:pt>
                <c:pt idx="209">
                  <c:v>131398</c:v>
                </c:pt>
                <c:pt idx="210">
                  <c:v>131363</c:v>
                </c:pt>
                <c:pt idx="211">
                  <c:v>131351</c:v>
                </c:pt>
                <c:pt idx="212">
                  <c:v>131325</c:v>
                </c:pt>
                <c:pt idx="213">
                  <c:v>131311</c:v>
                </c:pt>
                <c:pt idx="214">
                  <c:v>131276</c:v>
                </c:pt>
                <c:pt idx="215">
                  <c:v>131255</c:v>
                </c:pt>
                <c:pt idx="216">
                  <c:v>131220</c:v>
                </c:pt>
                <c:pt idx="217">
                  <c:v>131196</c:v>
                </c:pt>
                <c:pt idx="218">
                  <c:v>131161</c:v>
                </c:pt>
                <c:pt idx="219">
                  <c:v>131120</c:v>
                </c:pt>
                <c:pt idx="220">
                  <c:v>131080</c:v>
                </c:pt>
                <c:pt idx="221">
                  <c:v>131065</c:v>
                </c:pt>
                <c:pt idx="222">
                  <c:v>131037</c:v>
                </c:pt>
                <c:pt idx="223">
                  <c:v>131004</c:v>
                </c:pt>
                <c:pt idx="224">
                  <c:v>130976</c:v>
                </c:pt>
                <c:pt idx="225">
                  <c:v>130957</c:v>
                </c:pt>
                <c:pt idx="226">
                  <c:v>130917</c:v>
                </c:pt>
                <c:pt idx="227">
                  <c:v>130897</c:v>
                </c:pt>
                <c:pt idx="228">
                  <c:v>130865</c:v>
                </c:pt>
                <c:pt idx="229">
                  <c:v>130848</c:v>
                </c:pt>
                <c:pt idx="230">
                  <c:v>130826</c:v>
                </c:pt>
                <c:pt idx="231">
                  <c:v>130806</c:v>
                </c:pt>
                <c:pt idx="232">
                  <c:v>130791</c:v>
                </c:pt>
                <c:pt idx="233">
                  <c:v>130767</c:v>
                </c:pt>
                <c:pt idx="234">
                  <c:v>130756</c:v>
                </c:pt>
                <c:pt idx="235">
                  <c:v>130731</c:v>
                </c:pt>
                <c:pt idx="236">
                  <c:v>130722</c:v>
                </c:pt>
                <c:pt idx="237">
                  <c:v>130715</c:v>
                </c:pt>
                <c:pt idx="238">
                  <c:v>130726</c:v>
                </c:pt>
                <c:pt idx="239">
                  <c:v>130699</c:v>
                </c:pt>
                <c:pt idx="240">
                  <c:v>130700</c:v>
                </c:pt>
                <c:pt idx="241">
                  <c:v>130668</c:v>
                </c:pt>
                <c:pt idx="242">
                  <c:v>130649</c:v>
                </c:pt>
                <c:pt idx="243">
                  <c:v>130611</c:v>
                </c:pt>
                <c:pt idx="244">
                  <c:v>130592</c:v>
                </c:pt>
                <c:pt idx="245">
                  <c:v>130602</c:v>
                </c:pt>
                <c:pt idx="246">
                  <c:v>130574</c:v>
                </c:pt>
                <c:pt idx="247">
                  <c:v>130560</c:v>
                </c:pt>
                <c:pt idx="248">
                  <c:v>130535</c:v>
                </c:pt>
                <c:pt idx="249">
                  <c:v>130527</c:v>
                </c:pt>
                <c:pt idx="250">
                  <c:v>130523</c:v>
                </c:pt>
                <c:pt idx="251">
                  <c:v>130502</c:v>
                </c:pt>
                <c:pt idx="252">
                  <c:v>130504</c:v>
                </c:pt>
                <c:pt idx="253">
                  <c:v>130499</c:v>
                </c:pt>
                <c:pt idx="254">
                  <c:v>130485</c:v>
                </c:pt>
                <c:pt idx="255">
                  <c:v>130466</c:v>
                </c:pt>
                <c:pt idx="256">
                  <c:v>130426</c:v>
                </c:pt>
                <c:pt idx="257">
                  <c:v>130433</c:v>
                </c:pt>
                <c:pt idx="258">
                  <c:v>130413</c:v>
                </c:pt>
                <c:pt idx="259">
                  <c:v>130420</c:v>
                </c:pt>
                <c:pt idx="260">
                  <c:v>130392</c:v>
                </c:pt>
                <c:pt idx="261">
                  <c:v>130404</c:v>
                </c:pt>
                <c:pt idx="262">
                  <c:v>130392</c:v>
                </c:pt>
                <c:pt idx="263">
                  <c:v>130407</c:v>
                </c:pt>
                <c:pt idx="264">
                  <c:v>130421</c:v>
                </c:pt>
                <c:pt idx="265">
                  <c:v>130431</c:v>
                </c:pt>
                <c:pt idx="266">
                  <c:v>130441</c:v>
                </c:pt>
                <c:pt idx="267">
                  <c:v>130418</c:v>
                </c:pt>
                <c:pt idx="268">
                  <c:v>130398</c:v>
                </c:pt>
                <c:pt idx="269">
                  <c:v>130402</c:v>
                </c:pt>
                <c:pt idx="270">
                  <c:v>130419</c:v>
                </c:pt>
                <c:pt idx="271">
                  <c:v>130441</c:v>
                </c:pt>
                <c:pt idx="272">
                  <c:v>130476</c:v>
                </c:pt>
                <c:pt idx="273">
                  <c:v>130440</c:v>
                </c:pt>
                <c:pt idx="274">
                  <c:v>130408</c:v>
                </c:pt>
                <c:pt idx="275">
                  <c:v>130400</c:v>
                </c:pt>
                <c:pt idx="276">
                  <c:v>130391</c:v>
                </c:pt>
                <c:pt idx="277">
                  <c:v>130372</c:v>
                </c:pt>
                <c:pt idx="278">
                  <c:v>130353</c:v>
                </c:pt>
                <c:pt idx="279">
                  <c:v>130361</c:v>
                </c:pt>
                <c:pt idx="280">
                  <c:v>130359</c:v>
                </c:pt>
                <c:pt idx="281">
                  <c:v>130351</c:v>
                </c:pt>
                <c:pt idx="282">
                  <c:v>130323</c:v>
                </c:pt>
                <c:pt idx="283">
                  <c:v>130317</c:v>
                </c:pt>
                <c:pt idx="284">
                  <c:v>130304</c:v>
                </c:pt>
                <c:pt idx="285">
                  <c:v>130279</c:v>
                </c:pt>
                <c:pt idx="286">
                  <c:v>130255</c:v>
                </c:pt>
                <c:pt idx="287">
                  <c:v>130231</c:v>
                </c:pt>
                <c:pt idx="288">
                  <c:v>130203</c:v>
                </c:pt>
                <c:pt idx="289">
                  <c:v>130198</c:v>
                </c:pt>
                <c:pt idx="290">
                  <c:v>130206</c:v>
                </c:pt>
                <c:pt idx="291">
                  <c:v>130198</c:v>
                </c:pt>
                <c:pt idx="292">
                  <c:v>130162</c:v>
                </c:pt>
                <c:pt idx="293">
                  <c:v>130149</c:v>
                </c:pt>
                <c:pt idx="294">
                  <c:v>130166</c:v>
                </c:pt>
                <c:pt idx="295">
                  <c:v>130150</c:v>
                </c:pt>
                <c:pt idx="296">
                  <c:v>130140</c:v>
                </c:pt>
                <c:pt idx="297">
                  <c:v>130108</c:v>
                </c:pt>
                <c:pt idx="298">
                  <c:v>130089</c:v>
                </c:pt>
                <c:pt idx="299">
                  <c:v>130069</c:v>
                </c:pt>
                <c:pt idx="300">
                  <c:v>130053</c:v>
                </c:pt>
                <c:pt idx="301">
                  <c:v>130030</c:v>
                </c:pt>
                <c:pt idx="302">
                  <c:v>130000</c:v>
                </c:pt>
                <c:pt idx="303">
                  <c:v>129984</c:v>
                </c:pt>
                <c:pt idx="304">
                  <c:v>129960</c:v>
                </c:pt>
                <c:pt idx="305">
                  <c:v>129943</c:v>
                </c:pt>
                <c:pt idx="306">
                  <c:v>129913</c:v>
                </c:pt>
                <c:pt idx="307">
                  <c:v>129880</c:v>
                </c:pt>
                <c:pt idx="308">
                  <c:v>129859</c:v>
                </c:pt>
                <c:pt idx="309">
                  <c:v>129842</c:v>
                </c:pt>
                <c:pt idx="310">
                  <c:v>129824</c:v>
                </c:pt>
                <c:pt idx="311">
                  <c:v>129808</c:v>
                </c:pt>
                <c:pt idx="312">
                  <c:v>129800</c:v>
                </c:pt>
                <c:pt idx="313">
                  <c:v>129747</c:v>
                </c:pt>
                <c:pt idx="314">
                  <c:v>129722</c:v>
                </c:pt>
                <c:pt idx="315">
                  <c:v>129701</c:v>
                </c:pt>
                <c:pt idx="316">
                  <c:v>129678</c:v>
                </c:pt>
                <c:pt idx="317">
                  <c:v>129655</c:v>
                </c:pt>
                <c:pt idx="318">
                  <c:v>129635</c:v>
                </c:pt>
                <c:pt idx="319">
                  <c:v>129622</c:v>
                </c:pt>
                <c:pt idx="320">
                  <c:v>129580</c:v>
                </c:pt>
                <c:pt idx="321">
                  <c:v>129562</c:v>
                </c:pt>
                <c:pt idx="322">
                  <c:v>129568</c:v>
                </c:pt>
                <c:pt idx="323">
                  <c:v>129571</c:v>
                </c:pt>
                <c:pt idx="324">
                  <c:v>129596</c:v>
                </c:pt>
                <c:pt idx="325">
                  <c:v>129574</c:v>
                </c:pt>
                <c:pt idx="326">
                  <c:v>129571</c:v>
                </c:pt>
                <c:pt idx="327">
                  <c:v>129584</c:v>
                </c:pt>
                <c:pt idx="328">
                  <c:v>129574</c:v>
                </c:pt>
                <c:pt idx="329">
                  <c:v>129551</c:v>
                </c:pt>
                <c:pt idx="330">
                  <c:v>129515</c:v>
                </c:pt>
                <c:pt idx="331">
                  <c:v>129507</c:v>
                </c:pt>
                <c:pt idx="332">
                  <c:v>129473</c:v>
                </c:pt>
                <c:pt idx="333">
                  <c:v>129456</c:v>
                </c:pt>
                <c:pt idx="334">
                  <c:v>129431</c:v>
                </c:pt>
                <c:pt idx="335">
                  <c:v>129416</c:v>
                </c:pt>
                <c:pt idx="336">
                  <c:v>129374</c:v>
                </c:pt>
                <c:pt idx="337">
                  <c:v>129364</c:v>
                </c:pt>
                <c:pt idx="338">
                  <c:v>129337</c:v>
                </c:pt>
                <c:pt idx="339">
                  <c:v>129294</c:v>
                </c:pt>
                <c:pt idx="340">
                  <c:v>129282</c:v>
                </c:pt>
                <c:pt idx="341">
                  <c:v>129264</c:v>
                </c:pt>
                <c:pt idx="342">
                  <c:v>129214</c:v>
                </c:pt>
                <c:pt idx="343">
                  <c:v>129214</c:v>
                </c:pt>
                <c:pt idx="344">
                  <c:v>129193</c:v>
                </c:pt>
                <c:pt idx="345">
                  <c:v>129180</c:v>
                </c:pt>
                <c:pt idx="346">
                  <c:v>129161</c:v>
                </c:pt>
                <c:pt idx="347">
                  <c:v>129162</c:v>
                </c:pt>
                <c:pt idx="348">
                  <c:v>129141</c:v>
                </c:pt>
                <c:pt idx="349">
                  <c:v>129117</c:v>
                </c:pt>
                <c:pt idx="350">
                  <c:v>129103</c:v>
                </c:pt>
                <c:pt idx="351">
                  <c:v>129091</c:v>
                </c:pt>
                <c:pt idx="352">
                  <c:v>129080</c:v>
                </c:pt>
                <c:pt idx="353">
                  <c:v>129077</c:v>
                </c:pt>
                <c:pt idx="354">
                  <c:v>129063</c:v>
                </c:pt>
                <c:pt idx="355">
                  <c:v>129046</c:v>
                </c:pt>
                <c:pt idx="356">
                  <c:v>129095</c:v>
                </c:pt>
                <c:pt idx="357">
                  <c:v>129135</c:v>
                </c:pt>
                <c:pt idx="358">
                  <c:v>129170</c:v>
                </c:pt>
                <c:pt idx="359">
                  <c:v>129165</c:v>
                </c:pt>
                <c:pt idx="360">
                  <c:v>129144</c:v>
                </c:pt>
                <c:pt idx="361">
                  <c:v>129127</c:v>
                </c:pt>
                <c:pt idx="362">
                  <c:v>129109</c:v>
                </c:pt>
                <c:pt idx="363">
                  <c:v>129087</c:v>
                </c:pt>
                <c:pt idx="364">
                  <c:v>129076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5D-48FB-A1F9-F7865AEBF2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14948</c:v>
                </c:pt>
                <c:pt idx="1">
                  <c:v>14941</c:v>
                </c:pt>
                <c:pt idx="2">
                  <c:v>14943</c:v>
                </c:pt>
                <c:pt idx="3">
                  <c:v>14942</c:v>
                </c:pt>
                <c:pt idx="4">
                  <c:v>14941</c:v>
                </c:pt>
                <c:pt idx="5">
                  <c:v>14931</c:v>
                </c:pt>
                <c:pt idx="6">
                  <c:v>14930</c:v>
                </c:pt>
                <c:pt idx="7">
                  <c:v>14935</c:v>
                </c:pt>
                <c:pt idx="8">
                  <c:v>14940</c:v>
                </c:pt>
                <c:pt idx="9">
                  <c:v>14936</c:v>
                </c:pt>
                <c:pt idx="10">
                  <c:v>14938</c:v>
                </c:pt>
                <c:pt idx="11">
                  <c:v>14935</c:v>
                </c:pt>
                <c:pt idx="12">
                  <c:v>14917</c:v>
                </c:pt>
                <c:pt idx="13">
                  <c:v>14911</c:v>
                </c:pt>
                <c:pt idx="14">
                  <c:v>14914</c:v>
                </c:pt>
                <c:pt idx="15">
                  <c:v>14917</c:v>
                </c:pt>
                <c:pt idx="16">
                  <c:v>14904</c:v>
                </c:pt>
                <c:pt idx="17">
                  <c:v>14909</c:v>
                </c:pt>
                <c:pt idx="18">
                  <c:v>14901</c:v>
                </c:pt>
                <c:pt idx="19">
                  <c:v>14889</c:v>
                </c:pt>
                <c:pt idx="20">
                  <c:v>14885</c:v>
                </c:pt>
                <c:pt idx="21">
                  <c:v>14888</c:v>
                </c:pt>
                <c:pt idx="22">
                  <c:v>14881</c:v>
                </c:pt>
                <c:pt idx="23">
                  <c:v>14883</c:v>
                </c:pt>
                <c:pt idx="24">
                  <c:v>14888</c:v>
                </c:pt>
                <c:pt idx="25">
                  <c:v>14879</c:v>
                </c:pt>
                <c:pt idx="26">
                  <c:v>14876</c:v>
                </c:pt>
                <c:pt idx="27">
                  <c:v>14872</c:v>
                </c:pt>
                <c:pt idx="28">
                  <c:v>14866</c:v>
                </c:pt>
                <c:pt idx="29">
                  <c:v>14870</c:v>
                </c:pt>
                <c:pt idx="30">
                  <c:v>14875</c:v>
                </c:pt>
                <c:pt idx="31">
                  <c:v>14861</c:v>
                </c:pt>
                <c:pt idx="32">
                  <c:v>14860</c:v>
                </c:pt>
                <c:pt idx="33">
                  <c:v>14862</c:v>
                </c:pt>
                <c:pt idx="34">
                  <c:v>14858</c:v>
                </c:pt>
                <c:pt idx="35">
                  <c:v>14859</c:v>
                </c:pt>
                <c:pt idx="36">
                  <c:v>14843</c:v>
                </c:pt>
                <c:pt idx="37">
                  <c:v>14844</c:v>
                </c:pt>
                <c:pt idx="38">
                  <c:v>14837</c:v>
                </c:pt>
                <c:pt idx="39">
                  <c:v>14842</c:v>
                </c:pt>
                <c:pt idx="40">
                  <c:v>14836</c:v>
                </c:pt>
                <c:pt idx="41">
                  <c:v>14832</c:v>
                </c:pt>
                <c:pt idx="42">
                  <c:v>14829</c:v>
                </c:pt>
                <c:pt idx="43">
                  <c:v>14824</c:v>
                </c:pt>
                <c:pt idx="44">
                  <c:v>14812</c:v>
                </c:pt>
                <c:pt idx="45">
                  <c:v>14807</c:v>
                </c:pt>
                <c:pt idx="46">
                  <c:v>14793</c:v>
                </c:pt>
                <c:pt idx="47">
                  <c:v>14784</c:v>
                </c:pt>
                <c:pt idx="48">
                  <c:v>14780</c:v>
                </c:pt>
                <c:pt idx="49">
                  <c:v>14775</c:v>
                </c:pt>
                <c:pt idx="50">
                  <c:v>14764</c:v>
                </c:pt>
                <c:pt idx="51">
                  <c:v>14758</c:v>
                </c:pt>
                <c:pt idx="52">
                  <c:v>14752</c:v>
                </c:pt>
                <c:pt idx="53">
                  <c:v>14755</c:v>
                </c:pt>
                <c:pt idx="54">
                  <c:v>14753</c:v>
                </c:pt>
                <c:pt idx="55">
                  <c:v>14746</c:v>
                </c:pt>
                <c:pt idx="56">
                  <c:v>14738</c:v>
                </c:pt>
                <c:pt idx="57">
                  <c:v>14724</c:v>
                </c:pt>
                <c:pt idx="58">
                  <c:v>14720</c:v>
                </c:pt>
                <c:pt idx="59">
                  <c:v>14721</c:v>
                </c:pt>
                <c:pt idx="60">
                  <c:v>14719</c:v>
                </c:pt>
                <c:pt idx="61">
                  <c:v>14720</c:v>
                </c:pt>
                <c:pt idx="62">
                  <c:v>14717</c:v>
                </c:pt>
                <c:pt idx="63">
                  <c:v>14716</c:v>
                </c:pt>
                <c:pt idx="64">
                  <c:v>14714</c:v>
                </c:pt>
                <c:pt idx="65">
                  <c:v>14711</c:v>
                </c:pt>
                <c:pt idx="66">
                  <c:v>14704</c:v>
                </c:pt>
                <c:pt idx="67">
                  <c:v>14689</c:v>
                </c:pt>
                <c:pt idx="68">
                  <c:v>14688</c:v>
                </c:pt>
                <c:pt idx="69">
                  <c:v>14683</c:v>
                </c:pt>
                <c:pt idx="70">
                  <c:v>14680</c:v>
                </c:pt>
                <c:pt idx="71">
                  <c:v>14674</c:v>
                </c:pt>
                <c:pt idx="72">
                  <c:v>14663</c:v>
                </c:pt>
                <c:pt idx="73">
                  <c:v>14659</c:v>
                </c:pt>
                <c:pt idx="74">
                  <c:v>14653</c:v>
                </c:pt>
                <c:pt idx="75">
                  <c:v>14650</c:v>
                </c:pt>
                <c:pt idx="76">
                  <c:v>14648</c:v>
                </c:pt>
                <c:pt idx="77">
                  <c:v>14641</c:v>
                </c:pt>
                <c:pt idx="78">
                  <c:v>14639</c:v>
                </c:pt>
                <c:pt idx="79">
                  <c:v>14627</c:v>
                </c:pt>
                <c:pt idx="80">
                  <c:v>14626</c:v>
                </c:pt>
                <c:pt idx="81">
                  <c:v>14624</c:v>
                </c:pt>
                <c:pt idx="82">
                  <c:v>14624</c:v>
                </c:pt>
                <c:pt idx="83">
                  <c:v>14619</c:v>
                </c:pt>
                <c:pt idx="84">
                  <c:v>14614</c:v>
                </c:pt>
                <c:pt idx="85">
                  <c:v>14604</c:v>
                </c:pt>
                <c:pt idx="86">
                  <c:v>14598</c:v>
                </c:pt>
                <c:pt idx="87">
                  <c:v>14599</c:v>
                </c:pt>
                <c:pt idx="88">
                  <c:v>14595</c:v>
                </c:pt>
                <c:pt idx="89">
                  <c:v>14588</c:v>
                </c:pt>
                <c:pt idx="90">
                  <c:v>14585</c:v>
                </c:pt>
                <c:pt idx="91">
                  <c:v>14576</c:v>
                </c:pt>
                <c:pt idx="92">
                  <c:v>14578</c:v>
                </c:pt>
                <c:pt idx="93">
                  <c:v>14576</c:v>
                </c:pt>
                <c:pt idx="94">
                  <c:v>14570</c:v>
                </c:pt>
                <c:pt idx="95">
                  <c:v>14569</c:v>
                </c:pt>
                <c:pt idx="96">
                  <c:v>14561</c:v>
                </c:pt>
                <c:pt idx="97">
                  <c:v>14567</c:v>
                </c:pt>
                <c:pt idx="98">
                  <c:v>14567</c:v>
                </c:pt>
                <c:pt idx="99">
                  <c:v>14569</c:v>
                </c:pt>
                <c:pt idx="100">
                  <c:v>14567</c:v>
                </c:pt>
                <c:pt idx="101">
                  <c:v>14573</c:v>
                </c:pt>
                <c:pt idx="102">
                  <c:v>14576</c:v>
                </c:pt>
                <c:pt idx="103">
                  <c:v>14580</c:v>
                </c:pt>
                <c:pt idx="104">
                  <c:v>14578</c:v>
                </c:pt>
                <c:pt idx="105">
                  <c:v>14578</c:v>
                </c:pt>
                <c:pt idx="106">
                  <c:v>14586</c:v>
                </c:pt>
                <c:pt idx="107">
                  <c:v>14592</c:v>
                </c:pt>
                <c:pt idx="108">
                  <c:v>14592</c:v>
                </c:pt>
                <c:pt idx="109">
                  <c:v>14598</c:v>
                </c:pt>
                <c:pt idx="110">
                  <c:v>14601</c:v>
                </c:pt>
                <c:pt idx="111">
                  <c:v>14604</c:v>
                </c:pt>
                <c:pt idx="112">
                  <c:v>14601</c:v>
                </c:pt>
                <c:pt idx="113">
                  <c:v>14600</c:v>
                </c:pt>
                <c:pt idx="114">
                  <c:v>14608</c:v>
                </c:pt>
                <c:pt idx="115">
                  <c:v>14610</c:v>
                </c:pt>
                <c:pt idx="116">
                  <c:v>14610</c:v>
                </c:pt>
                <c:pt idx="117">
                  <c:v>14614</c:v>
                </c:pt>
                <c:pt idx="118">
                  <c:v>14616</c:v>
                </c:pt>
                <c:pt idx="119">
                  <c:v>14620</c:v>
                </c:pt>
                <c:pt idx="120">
                  <c:v>14613</c:v>
                </c:pt>
                <c:pt idx="121">
                  <c:v>14613</c:v>
                </c:pt>
                <c:pt idx="122">
                  <c:v>14605</c:v>
                </c:pt>
                <c:pt idx="123">
                  <c:v>14607</c:v>
                </c:pt>
                <c:pt idx="124">
                  <c:v>14613</c:v>
                </c:pt>
                <c:pt idx="125">
                  <c:v>14616</c:v>
                </c:pt>
                <c:pt idx="126">
                  <c:v>14613</c:v>
                </c:pt>
                <c:pt idx="127">
                  <c:v>14617</c:v>
                </c:pt>
                <c:pt idx="128">
                  <c:v>14615</c:v>
                </c:pt>
                <c:pt idx="129">
                  <c:v>14616</c:v>
                </c:pt>
                <c:pt idx="130">
                  <c:v>14614</c:v>
                </c:pt>
                <c:pt idx="131">
                  <c:v>14611</c:v>
                </c:pt>
                <c:pt idx="132">
                  <c:v>14611</c:v>
                </c:pt>
                <c:pt idx="133">
                  <c:v>14609</c:v>
                </c:pt>
                <c:pt idx="134">
                  <c:v>14604</c:v>
                </c:pt>
                <c:pt idx="135">
                  <c:v>14600</c:v>
                </c:pt>
                <c:pt idx="136">
                  <c:v>14596</c:v>
                </c:pt>
                <c:pt idx="137">
                  <c:v>14605</c:v>
                </c:pt>
                <c:pt idx="138">
                  <c:v>14608</c:v>
                </c:pt>
                <c:pt idx="139">
                  <c:v>14598</c:v>
                </c:pt>
                <c:pt idx="140">
                  <c:v>14600</c:v>
                </c:pt>
                <c:pt idx="141">
                  <c:v>14601</c:v>
                </c:pt>
                <c:pt idx="142">
                  <c:v>14608</c:v>
                </c:pt>
                <c:pt idx="143">
                  <c:v>14615</c:v>
                </c:pt>
                <c:pt idx="144">
                  <c:v>14642</c:v>
                </c:pt>
                <c:pt idx="145">
                  <c:v>14644</c:v>
                </c:pt>
                <c:pt idx="146">
                  <c:v>14655</c:v>
                </c:pt>
                <c:pt idx="147">
                  <c:v>14668</c:v>
                </c:pt>
                <c:pt idx="148">
                  <c:v>14663</c:v>
                </c:pt>
                <c:pt idx="149">
                  <c:v>14677</c:v>
                </c:pt>
                <c:pt idx="150">
                  <c:v>14680</c:v>
                </c:pt>
                <c:pt idx="151">
                  <c:v>14677</c:v>
                </c:pt>
                <c:pt idx="152">
                  <c:v>14678</c:v>
                </c:pt>
                <c:pt idx="153">
                  <c:v>14670</c:v>
                </c:pt>
                <c:pt idx="154">
                  <c:v>14672</c:v>
                </c:pt>
                <c:pt idx="155">
                  <c:v>14673</c:v>
                </c:pt>
                <c:pt idx="156">
                  <c:v>14677</c:v>
                </c:pt>
                <c:pt idx="157">
                  <c:v>14687</c:v>
                </c:pt>
                <c:pt idx="158">
                  <c:v>14695</c:v>
                </c:pt>
                <c:pt idx="159">
                  <c:v>14699</c:v>
                </c:pt>
                <c:pt idx="160">
                  <c:v>14712</c:v>
                </c:pt>
                <c:pt idx="161">
                  <c:v>14708</c:v>
                </c:pt>
                <c:pt idx="162">
                  <c:v>14708</c:v>
                </c:pt>
                <c:pt idx="163">
                  <c:v>14714</c:v>
                </c:pt>
                <c:pt idx="164">
                  <c:v>14709</c:v>
                </c:pt>
                <c:pt idx="165">
                  <c:v>14711</c:v>
                </c:pt>
                <c:pt idx="166">
                  <c:v>14719</c:v>
                </c:pt>
                <c:pt idx="167">
                  <c:v>14716</c:v>
                </c:pt>
                <c:pt idx="168">
                  <c:v>14718</c:v>
                </c:pt>
                <c:pt idx="169">
                  <c:v>14716</c:v>
                </c:pt>
                <c:pt idx="170">
                  <c:v>14716</c:v>
                </c:pt>
                <c:pt idx="171">
                  <c:v>14708</c:v>
                </c:pt>
                <c:pt idx="172">
                  <c:v>14709</c:v>
                </c:pt>
                <c:pt idx="173">
                  <c:v>14710</c:v>
                </c:pt>
                <c:pt idx="174">
                  <c:v>14710</c:v>
                </c:pt>
                <c:pt idx="175">
                  <c:v>14710</c:v>
                </c:pt>
                <c:pt idx="176">
                  <c:v>14701</c:v>
                </c:pt>
                <c:pt idx="177">
                  <c:v>14701</c:v>
                </c:pt>
                <c:pt idx="178">
                  <c:v>14698</c:v>
                </c:pt>
                <c:pt idx="179">
                  <c:v>14699</c:v>
                </c:pt>
                <c:pt idx="180">
                  <c:v>14700</c:v>
                </c:pt>
                <c:pt idx="181">
                  <c:v>14700</c:v>
                </c:pt>
                <c:pt idx="182">
                  <c:v>14692</c:v>
                </c:pt>
                <c:pt idx="183">
                  <c:v>14674</c:v>
                </c:pt>
                <c:pt idx="184">
                  <c:v>14666</c:v>
                </c:pt>
                <c:pt idx="185">
                  <c:v>14663</c:v>
                </c:pt>
                <c:pt idx="186">
                  <c:v>14657</c:v>
                </c:pt>
                <c:pt idx="187">
                  <c:v>14658</c:v>
                </c:pt>
                <c:pt idx="188">
                  <c:v>14659</c:v>
                </c:pt>
                <c:pt idx="189">
                  <c:v>14654</c:v>
                </c:pt>
                <c:pt idx="190">
                  <c:v>14652</c:v>
                </c:pt>
                <c:pt idx="191">
                  <c:v>14649</c:v>
                </c:pt>
                <c:pt idx="192">
                  <c:v>14647</c:v>
                </c:pt>
                <c:pt idx="193">
                  <c:v>14646</c:v>
                </c:pt>
                <c:pt idx="194">
                  <c:v>14653</c:v>
                </c:pt>
                <c:pt idx="195">
                  <c:v>14659</c:v>
                </c:pt>
                <c:pt idx="196">
                  <c:v>14665</c:v>
                </c:pt>
                <c:pt idx="197">
                  <c:v>14664</c:v>
                </c:pt>
                <c:pt idx="198">
                  <c:v>14670</c:v>
                </c:pt>
                <c:pt idx="199">
                  <c:v>14665</c:v>
                </c:pt>
                <c:pt idx="200">
                  <c:v>14677</c:v>
                </c:pt>
                <c:pt idx="201">
                  <c:v>14681</c:v>
                </c:pt>
                <c:pt idx="202">
                  <c:v>14676</c:v>
                </c:pt>
                <c:pt idx="203">
                  <c:v>14681</c:v>
                </c:pt>
                <c:pt idx="204">
                  <c:v>14676</c:v>
                </c:pt>
                <c:pt idx="205">
                  <c:v>14674</c:v>
                </c:pt>
                <c:pt idx="206">
                  <c:v>14680</c:v>
                </c:pt>
                <c:pt idx="207">
                  <c:v>14703</c:v>
                </c:pt>
                <c:pt idx="208">
                  <c:v>14708</c:v>
                </c:pt>
                <c:pt idx="209">
                  <c:v>14716</c:v>
                </c:pt>
                <c:pt idx="210">
                  <c:v>14725</c:v>
                </c:pt>
                <c:pt idx="211">
                  <c:v>14734</c:v>
                </c:pt>
                <c:pt idx="212">
                  <c:v>14725</c:v>
                </c:pt>
                <c:pt idx="213">
                  <c:v>14734</c:v>
                </c:pt>
                <c:pt idx="214">
                  <c:v>14741</c:v>
                </c:pt>
                <c:pt idx="215">
                  <c:v>14742</c:v>
                </c:pt>
                <c:pt idx="216">
                  <c:v>14745</c:v>
                </c:pt>
                <c:pt idx="217">
                  <c:v>14748</c:v>
                </c:pt>
                <c:pt idx="218">
                  <c:v>14744</c:v>
                </c:pt>
                <c:pt idx="219">
                  <c:v>14742</c:v>
                </c:pt>
                <c:pt idx="220">
                  <c:v>14746</c:v>
                </c:pt>
                <c:pt idx="221">
                  <c:v>14750</c:v>
                </c:pt>
                <c:pt idx="222">
                  <c:v>14765</c:v>
                </c:pt>
                <c:pt idx="223">
                  <c:v>14771</c:v>
                </c:pt>
                <c:pt idx="224">
                  <c:v>14779</c:v>
                </c:pt>
                <c:pt idx="225">
                  <c:v>14771</c:v>
                </c:pt>
                <c:pt idx="226">
                  <c:v>14773</c:v>
                </c:pt>
                <c:pt idx="227">
                  <c:v>14778</c:v>
                </c:pt>
                <c:pt idx="228">
                  <c:v>14775</c:v>
                </c:pt>
                <c:pt idx="229">
                  <c:v>14798</c:v>
                </c:pt>
                <c:pt idx="230">
                  <c:v>14799</c:v>
                </c:pt>
                <c:pt idx="231">
                  <c:v>14803</c:v>
                </c:pt>
                <c:pt idx="232">
                  <c:v>14788</c:v>
                </c:pt>
                <c:pt idx="233">
                  <c:v>14789</c:v>
                </c:pt>
                <c:pt idx="234">
                  <c:v>14776</c:v>
                </c:pt>
                <c:pt idx="235">
                  <c:v>14792</c:v>
                </c:pt>
                <c:pt idx="236">
                  <c:v>14779</c:v>
                </c:pt>
                <c:pt idx="237">
                  <c:v>14779</c:v>
                </c:pt>
                <c:pt idx="238">
                  <c:v>14767</c:v>
                </c:pt>
                <c:pt idx="239">
                  <c:v>14763</c:v>
                </c:pt>
                <c:pt idx="240">
                  <c:v>14757</c:v>
                </c:pt>
                <c:pt idx="241">
                  <c:v>14756</c:v>
                </c:pt>
                <c:pt idx="242">
                  <c:v>14754</c:v>
                </c:pt>
                <c:pt idx="243">
                  <c:v>14764</c:v>
                </c:pt>
                <c:pt idx="244">
                  <c:v>14762</c:v>
                </c:pt>
                <c:pt idx="245">
                  <c:v>14764</c:v>
                </c:pt>
                <c:pt idx="246">
                  <c:v>14759</c:v>
                </c:pt>
                <c:pt idx="247">
                  <c:v>14746</c:v>
                </c:pt>
                <c:pt idx="248">
                  <c:v>14744</c:v>
                </c:pt>
                <c:pt idx="249">
                  <c:v>14741</c:v>
                </c:pt>
                <c:pt idx="250">
                  <c:v>14740</c:v>
                </c:pt>
                <c:pt idx="251">
                  <c:v>14738</c:v>
                </c:pt>
                <c:pt idx="252">
                  <c:v>14738</c:v>
                </c:pt>
                <c:pt idx="253">
                  <c:v>14749</c:v>
                </c:pt>
                <c:pt idx="254">
                  <c:v>14744</c:v>
                </c:pt>
                <c:pt idx="255">
                  <c:v>14740</c:v>
                </c:pt>
                <c:pt idx="256">
                  <c:v>14748</c:v>
                </c:pt>
                <c:pt idx="257">
                  <c:v>14743</c:v>
                </c:pt>
                <c:pt idx="258">
                  <c:v>14725</c:v>
                </c:pt>
                <c:pt idx="259">
                  <c:v>14743</c:v>
                </c:pt>
                <c:pt idx="260">
                  <c:v>14744</c:v>
                </c:pt>
                <c:pt idx="261">
                  <c:v>14769</c:v>
                </c:pt>
                <c:pt idx="262">
                  <c:v>14796</c:v>
                </c:pt>
                <c:pt idx="263">
                  <c:v>14783</c:v>
                </c:pt>
                <c:pt idx="264">
                  <c:v>14788</c:v>
                </c:pt>
                <c:pt idx="265">
                  <c:v>14802</c:v>
                </c:pt>
                <c:pt idx="266">
                  <c:v>14820</c:v>
                </c:pt>
                <c:pt idx="267">
                  <c:v>14822</c:v>
                </c:pt>
                <c:pt idx="268">
                  <c:v>14823</c:v>
                </c:pt>
                <c:pt idx="269">
                  <c:v>14825</c:v>
                </c:pt>
                <c:pt idx="270">
                  <c:v>14823</c:v>
                </c:pt>
                <c:pt idx="271">
                  <c:v>14823</c:v>
                </c:pt>
                <c:pt idx="272">
                  <c:v>14819</c:v>
                </c:pt>
                <c:pt idx="273">
                  <c:v>14815</c:v>
                </c:pt>
                <c:pt idx="274">
                  <c:v>14811</c:v>
                </c:pt>
                <c:pt idx="275">
                  <c:v>14802</c:v>
                </c:pt>
                <c:pt idx="276">
                  <c:v>14806</c:v>
                </c:pt>
                <c:pt idx="277">
                  <c:v>14807</c:v>
                </c:pt>
                <c:pt idx="278">
                  <c:v>14796</c:v>
                </c:pt>
                <c:pt idx="279">
                  <c:v>14801</c:v>
                </c:pt>
                <c:pt idx="280">
                  <c:v>14808</c:v>
                </c:pt>
                <c:pt idx="281">
                  <c:v>14841</c:v>
                </c:pt>
                <c:pt idx="282">
                  <c:v>14920</c:v>
                </c:pt>
                <c:pt idx="283">
                  <c:v>15020</c:v>
                </c:pt>
                <c:pt idx="284">
                  <c:v>15068</c:v>
                </c:pt>
                <c:pt idx="285">
                  <c:v>15113</c:v>
                </c:pt>
                <c:pt idx="286">
                  <c:v>15133</c:v>
                </c:pt>
                <c:pt idx="287">
                  <c:v>15148</c:v>
                </c:pt>
                <c:pt idx="288">
                  <c:v>15157</c:v>
                </c:pt>
                <c:pt idx="289">
                  <c:v>15176</c:v>
                </c:pt>
                <c:pt idx="290">
                  <c:v>15198</c:v>
                </c:pt>
                <c:pt idx="291">
                  <c:v>15208</c:v>
                </c:pt>
                <c:pt idx="292">
                  <c:v>15211</c:v>
                </c:pt>
                <c:pt idx="293">
                  <c:v>15210</c:v>
                </c:pt>
                <c:pt idx="294">
                  <c:v>15214</c:v>
                </c:pt>
                <c:pt idx="295">
                  <c:v>15213</c:v>
                </c:pt>
                <c:pt idx="296">
                  <c:v>15215</c:v>
                </c:pt>
                <c:pt idx="297">
                  <c:v>15212</c:v>
                </c:pt>
                <c:pt idx="298">
                  <c:v>15206</c:v>
                </c:pt>
                <c:pt idx="299">
                  <c:v>15197</c:v>
                </c:pt>
                <c:pt idx="300">
                  <c:v>15189</c:v>
                </c:pt>
                <c:pt idx="301">
                  <c:v>15184</c:v>
                </c:pt>
                <c:pt idx="302">
                  <c:v>15184</c:v>
                </c:pt>
                <c:pt idx="303">
                  <c:v>15183</c:v>
                </c:pt>
                <c:pt idx="304">
                  <c:v>15188</c:v>
                </c:pt>
                <c:pt idx="305">
                  <c:v>15190</c:v>
                </c:pt>
                <c:pt idx="306">
                  <c:v>15187</c:v>
                </c:pt>
                <c:pt idx="307">
                  <c:v>15184</c:v>
                </c:pt>
                <c:pt idx="308">
                  <c:v>15185</c:v>
                </c:pt>
                <c:pt idx="309">
                  <c:v>15179</c:v>
                </c:pt>
                <c:pt idx="310">
                  <c:v>15180</c:v>
                </c:pt>
                <c:pt idx="311">
                  <c:v>15187</c:v>
                </c:pt>
                <c:pt idx="312">
                  <c:v>15184</c:v>
                </c:pt>
                <c:pt idx="313">
                  <c:v>15193</c:v>
                </c:pt>
                <c:pt idx="314">
                  <c:v>15214</c:v>
                </c:pt>
                <c:pt idx="315">
                  <c:v>15234</c:v>
                </c:pt>
                <c:pt idx="316">
                  <c:v>15335</c:v>
                </c:pt>
                <c:pt idx="317">
                  <c:v>15432</c:v>
                </c:pt>
                <c:pt idx="318">
                  <c:v>15515</c:v>
                </c:pt>
                <c:pt idx="319">
                  <c:v>15566</c:v>
                </c:pt>
                <c:pt idx="320">
                  <c:v>15628</c:v>
                </c:pt>
                <c:pt idx="321">
                  <c:v>15711</c:v>
                </c:pt>
                <c:pt idx="322">
                  <c:v>15771</c:v>
                </c:pt>
                <c:pt idx="323">
                  <c:v>15862</c:v>
                </c:pt>
                <c:pt idx="324">
                  <c:v>15932</c:v>
                </c:pt>
                <c:pt idx="325">
                  <c:v>15988</c:v>
                </c:pt>
                <c:pt idx="326">
                  <c:v>16011</c:v>
                </c:pt>
                <c:pt idx="327">
                  <c:v>16008</c:v>
                </c:pt>
                <c:pt idx="328">
                  <c:v>16005</c:v>
                </c:pt>
                <c:pt idx="329">
                  <c:v>16022</c:v>
                </c:pt>
                <c:pt idx="330">
                  <c:v>16026</c:v>
                </c:pt>
                <c:pt idx="331">
                  <c:v>16048</c:v>
                </c:pt>
                <c:pt idx="332">
                  <c:v>16051</c:v>
                </c:pt>
                <c:pt idx="333">
                  <c:v>16063</c:v>
                </c:pt>
                <c:pt idx="334">
                  <c:v>16071</c:v>
                </c:pt>
                <c:pt idx="335">
                  <c:v>16075</c:v>
                </c:pt>
                <c:pt idx="336">
                  <c:v>16080</c:v>
                </c:pt>
                <c:pt idx="337">
                  <c:v>16082</c:v>
                </c:pt>
                <c:pt idx="338">
                  <c:v>16072</c:v>
                </c:pt>
                <c:pt idx="339">
                  <c:v>16058</c:v>
                </c:pt>
                <c:pt idx="340">
                  <c:v>16066</c:v>
                </c:pt>
                <c:pt idx="341">
                  <c:v>16064</c:v>
                </c:pt>
                <c:pt idx="342">
                  <c:v>16064</c:v>
                </c:pt>
                <c:pt idx="343">
                  <c:v>16066</c:v>
                </c:pt>
                <c:pt idx="344">
                  <c:v>16077</c:v>
                </c:pt>
                <c:pt idx="345">
                  <c:v>16083</c:v>
                </c:pt>
                <c:pt idx="346">
                  <c:v>16083</c:v>
                </c:pt>
                <c:pt idx="347">
                  <c:v>16084</c:v>
                </c:pt>
                <c:pt idx="348">
                  <c:v>16089</c:v>
                </c:pt>
                <c:pt idx="349">
                  <c:v>16105</c:v>
                </c:pt>
                <c:pt idx="350">
                  <c:v>16137</c:v>
                </c:pt>
                <c:pt idx="351">
                  <c:v>16161</c:v>
                </c:pt>
                <c:pt idx="352">
                  <c:v>16190</c:v>
                </c:pt>
                <c:pt idx="353">
                  <c:v>16193</c:v>
                </c:pt>
                <c:pt idx="354">
                  <c:v>16186</c:v>
                </c:pt>
                <c:pt idx="355">
                  <c:v>16203</c:v>
                </c:pt>
                <c:pt idx="356">
                  <c:v>16214</c:v>
                </c:pt>
                <c:pt idx="357">
                  <c:v>16229</c:v>
                </c:pt>
                <c:pt idx="358">
                  <c:v>16240</c:v>
                </c:pt>
                <c:pt idx="359">
                  <c:v>16252</c:v>
                </c:pt>
                <c:pt idx="360">
                  <c:v>16257</c:v>
                </c:pt>
                <c:pt idx="361">
                  <c:v>16255</c:v>
                </c:pt>
                <c:pt idx="362">
                  <c:v>16263</c:v>
                </c:pt>
                <c:pt idx="363">
                  <c:v>16276</c:v>
                </c:pt>
                <c:pt idx="364">
                  <c:v>16273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75D-48FB-A1F9-F7865AEBF2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herkesicinguzellikcom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Sheet1!$F$2:$F$366</c:f>
              <c:numCache>
                <c:formatCode>General</c:formatCode>
                <c:ptCount val="365"/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75D-48FB-A1F9-F7865AEBF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368392"/>
        <c:axId val="397367408"/>
      </c:lineChart>
      <c:dateAx>
        <c:axId val="39736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7408"/>
        <c:crosses val="autoZero"/>
        <c:auto val="1"/>
        <c:lblOffset val="100"/>
        <c:baseTimeUnit val="days"/>
      </c:dateAx>
      <c:valAx>
        <c:axId val="39736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-1.34789055128724E-2</c:v>
                </c:pt>
                <c:pt idx="1">
                  <c:v>-1.8873011593421401E-2</c:v>
                </c:pt>
                <c:pt idx="2">
                  <c:v>-2.1573227624518E-2</c:v>
                </c:pt>
                <c:pt idx="3">
                  <c:v>2.69723533378287E-2</c:v>
                </c:pt>
                <c:pt idx="4">
                  <c:v>-1.07860320884455E-2</c:v>
                </c:pt>
                <c:pt idx="5">
                  <c:v>-1.48323939483833E-2</c:v>
                </c:pt>
                <c:pt idx="6">
                  <c:v>-4.0457984383217996E-3</c:v>
                </c:pt>
                <c:pt idx="7">
                  <c:v>-2.2927118735501999E-2</c:v>
                </c:pt>
                <c:pt idx="8">
                  <c:v>-2.69792664337457E-3</c:v>
                </c:pt>
                <c:pt idx="9">
                  <c:v>-8.0939983002603598E-3</c:v>
                </c:pt>
                <c:pt idx="10">
                  <c:v>-1.21419802220633E-2</c:v>
                </c:pt>
                <c:pt idx="11">
                  <c:v>4.0478182259762003E-3</c:v>
                </c:pt>
                <c:pt idx="12">
                  <c:v>5.3968725123790797E-3</c:v>
                </c:pt>
                <c:pt idx="13">
                  <c:v>-2.29354703795146E-2</c:v>
                </c:pt>
                <c:pt idx="14">
                  <c:v>2.6989096405052402E-3</c:v>
                </c:pt>
                <c:pt idx="15">
                  <c:v>-2.8337786414055498E-2</c:v>
                </c:pt>
                <c:pt idx="16">
                  <c:v>1.34980090436661E-3</c:v>
                </c:pt>
                <c:pt idx="17">
                  <c:v>-2.4296088329778899E-2</c:v>
                </c:pt>
                <c:pt idx="18">
                  <c:v>-2.56521034724847E-2</c:v>
                </c:pt>
                <c:pt idx="19">
                  <c:v>-1.3504571297384201E-3</c:v>
                </c:pt>
                <c:pt idx="20">
                  <c:v>-3.3761884183232498E-2</c:v>
                </c:pt>
                <c:pt idx="21">
                  <c:v>-2.7018629344933301E-3</c:v>
                </c:pt>
                <c:pt idx="22">
                  <c:v>2.7019359370989301E-3</c:v>
                </c:pt>
                <c:pt idx="23">
                  <c:v>-8.1055888034799999E-3</c:v>
                </c:pt>
                <c:pt idx="24">
                  <c:v>-8.1062458624370105E-3</c:v>
                </c:pt>
                <c:pt idx="25">
                  <c:v>-1.35115050465471E-2</c:v>
                </c:pt>
                <c:pt idx="26">
                  <c:v>-2.7026661801867499E-3</c:v>
                </c:pt>
                <c:pt idx="27">
                  <c:v>6.4865741428938195E-2</c:v>
                </c:pt>
                <c:pt idx="28">
                  <c:v>7.2926654692289997E-2</c:v>
                </c:pt>
                <c:pt idx="29">
                  <c:v>6.7475472665686001E-2</c:v>
                </c:pt>
                <c:pt idx="30">
                  <c:v>3.2366387506574397E-2</c:v>
                </c:pt>
                <c:pt idx="31">
                  <c:v>3.5052241321199898E-2</c:v>
                </c:pt>
                <c:pt idx="32">
                  <c:v>0</c:v>
                </c:pt>
                <c:pt idx="33">
                  <c:v>0</c:v>
                </c:pt>
                <c:pt idx="34">
                  <c:v>4.1778412689855902E-2</c:v>
                </c:pt>
                <c:pt idx="35">
                  <c:v>5.3885116930703697E-3</c:v>
                </c:pt>
                <c:pt idx="36">
                  <c:v>3.5023438762864401E-2</c:v>
                </c:pt>
                <c:pt idx="37">
                  <c:v>9.4260860197678507E-3</c:v>
                </c:pt>
                <c:pt idx="38">
                  <c:v>2.8275592777605701E-2</c:v>
                </c:pt>
                <c:pt idx="39">
                  <c:v>5.3843047516489396E-3</c:v>
                </c:pt>
                <c:pt idx="40">
                  <c:v>1.7498048294613301E-2</c:v>
                </c:pt>
                <c:pt idx="41">
                  <c:v>2.4223828172312199E-2</c:v>
                </c:pt>
                <c:pt idx="42">
                  <c:v>-1.6145307769929399E-2</c:v>
                </c:pt>
                <c:pt idx="43">
                  <c:v>-2.55675319257734E-2</c:v>
                </c:pt>
                <c:pt idx="44">
                  <c:v>9.4220260047917694E-3</c:v>
                </c:pt>
                <c:pt idx="45">
                  <c:v>4.0376307182945102E-3</c:v>
                </c:pt>
                <c:pt idx="46">
                  <c:v>-1.0766580534022401E-2</c:v>
                </c:pt>
                <c:pt idx="47">
                  <c:v>-2.6919349628513E-3</c:v>
                </c:pt>
                <c:pt idx="48">
                  <c:v>-9.4220260047917694E-3</c:v>
                </c:pt>
                <c:pt idx="49">
                  <c:v>-1.0769044381924201E-2</c:v>
                </c:pt>
                <c:pt idx="50">
                  <c:v>-1.3462755287497101E-3</c:v>
                </c:pt>
                <c:pt idx="51">
                  <c:v>-2.6925873071434298E-3</c:v>
                </c:pt>
                <c:pt idx="52">
                  <c:v>4.0389897140395304E-3</c:v>
                </c:pt>
                <c:pt idx="53">
                  <c:v>1.3462755287497101E-3</c:v>
                </c:pt>
                <c:pt idx="54">
                  <c:v>-5.3850296176629004E-3</c:v>
                </c:pt>
                <c:pt idx="55">
                  <c:v>1.0770639237438699E-2</c:v>
                </c:pt>
                <c:pt idx="56">
                  <c:v>-2.8269883151149599E-2</c:v>
                </c:pt>
                <c:pt idx="57">
                  <c:v>6.7328279223839603E-3</c:v>
                </c:pt>
                <c:pt idx="58">
                  <c:v>0</c:v>
                </c:pt>
                <c:pt idx="59">
                  <c:v>-6.7323746431841398E-3</c:v>
                </c:pt>
                <c:pt idx="60">
                  <c:v>-1.61587870137215E-2</c:v>
                </c:pt>
                <c:pt idx="61">
                  <c:v>-2.1548531332911298E-2</c:v>
                </c:pt>
                <c:pt idx="62">
                  <c:v>-3.3676837071462302E-2</c:v>
                </c:pt>
                <c:pt idx="63">
                  <c:v>-1.8865382023986001E-2</c:v>
                </c:pt>
                <c:pt idx="64">
                  <c:v>-1.0782252412529E-2</c:v>
                </c:pt>
                <c:pt idx="65">
                  <c:v>-1.0783415107564601E-2</c:v>
                </c:pt>
                <c:pt idx="66">
                  <c:v>8.0884335400377497E-3</c:v>
                </c:pt>
                <c:pt idx="67">
                  <c:v>-2.1567411641010399E-2</c:v>
                </c:pt>
                <c:pt idx="68">
                  <c:v>1.3482540110556799E-3</c:v>
                </c:pt>
                <c:pt idx="69">
                  <c:v>-1.34823583341198E-3</c:v>
                </c:pt>
                <c:pt idx="70">
                  <c:v>-2.2920318187946601E-2</c:v>
                </c:pt>
                <c:pt idx="71">
                  <c:v>-3.6411203862284698E-2</c:v>
                </c:pt>
                <c:pt idx="72">
                  <c:v>0</c:v>
                </c:pt>
                <c:pt idx="73">
                  <c:v>-6.7452715646331898E-3</c:v>
                </c:pt>
                <c:pt idx="74">
                  <c:v>2.6982906328840701E-3</c:v>
                </c:pt>
                <c:pt idx="75">
                  <c:v>8.0946534813755508E-3</c:v>
                </c:pt>
                <c:pt idx="76">
                  <c:v>-1.0791997733680499E-2</c:v>
                </c:pt>
                <c:pt idx="77">
                  <c:v>0</c:v>
                </c:pt>
                <c:pt idx="78">
                  <c:v>-5.3965812657681403E-3</c:v>
                </c:pt>
                <c:pt idx="79">
                  <c:v>0</c:v>
                </c:pt>
                <c:pt idx="80">
                  <c:v>0</c:v>
                </c:pt>
                <c:pt idx="81">
                  <c:v>6.7460906404738404E-3</c:v>
                </c:pt>
                <c:pt idx="82">
                  <c:v>2.29351609508648E-2</c:v>
                </c:pt>
                <c:pt idx="83">
                  <c:v>1.61858131347874E-2</c:v>
                </c:pt>
                <c:pt idx="84">
                  <c:v>4.0457984383217996E-3</c:v>
                </c:pt>
                <c:pt idx="85">
                  <c:v>5.39417968012514E-3</c:v>
                </c:pt>
                <c:pt idx="86">
                  <c:v>-1.34847218101891E-3</c:v>
                </c:pt>
                <c:pt idx="87">
                  <c:v>1.4833394015399799E-2</c:v>
                </c:pt>
                <c:pt idx="88">
                  <c:v>1.3482903678136099E-3</c:v>
                </c:pt>
                <c:pt idx="89">
                  <c:v>2.69654437837911E-2</c:v>
                </c:pt>
                <c:pt idx="90">
                  <c:v>-2.6958174392430101E-3</c:v>
                </c:pt>
                <c:pt idx="91">
                  <c:v>8.0876703465566704E-3</c:v>
                </c:pt>
                <c:pt idx="92">
                  <c:v>1.48261965414527E-2</c:v>
                </c:pt>
                <c:pt idx="93">
                  <c:v>-6.7381812301223597E-3</c:v>
                </c:pt>
                <c:pt idx="94">
                  <c:v>9.4340894082130498E-3</c:v>
                </c:pt>
                <c:pt idx="95">
                  <c:v>-1.6171199094412898E-2</c:v>
                </c:pt>
                <c:pt idx="96">
                  <c:v>2.15650861255627E-2</c:v>
                </c:pt>
                <c:pt idx="97">
                  <c:v>-4.0425818622827096E-3</c:v>
                </c:pt>
                <c:pt idx="98">
                  <c:v>-3.09943805840419E-2</c:v>
                </c:pt>
                <c:pt idx="99">
                  <c:v>-1.88719939609619E-2</c:v>
                </c:pt>
                <c:pt idx="100">
                  <c:v>-1.6179048132668201E-2</c:v>
                </c:pt>
                <c:pt idx="101">
                  <c:v>-1.7530138353245801E-2</c:v>
                </c:pt>
                <c:pt idx="102">
                  <c:v>-3.3717715287612103E-2</c:v>
                </c:pt>
                <c:pt idx="103">
                  <c:v>-2.6983270372369101E-2</c:v>
                </c:pt>
                <c:pt idx="104">
                  <c:v>-2.0242914979757099E-2</c:v>
                </c:pt>
                <c:pt idx="105">
                  <c:v>-2.1596814469865701E-2</c:v>
                </c:pt>
                <c:pt idx="106">
                  <c:v>-1.48510172946847E-2</c:v>
                </c:pt>
                <c:pt idx="107">
                  <c:v>-1.62035161630074E-2</c:v>
                </c:pt>
                <c:pt idx="108">
                  <c:v>1.3505118439888701E-3</c:v>
                </c:pt>
                <c:pt idx="109">
                  <c:v>1.2154442448715001E-2</c:v>
                </c:pt>
                <c:pt idx="110">
                  <c:v>2.7006589607864299E-3</c:v>
                </c:pt>
                <c:pt idx="111">
                  <c:v>-2.5655567258095001E-2</c:v>
                </c:pt>
                <c:pt idx="112">
                  <c:v>-1.3506395278164199E-2</c:v>
                </c:pt>
                <c:pt idx="113">
                  <c:v>-6.7541098758594599E-3</c:v>
                </c:pt>
                <c:pt idx="114">
                  <c:v>-1.35091321733492E-2</c:v>
                </c:pt>
                <c:pt idx="115">
                  <c:v>-2.4319723295592701E-2</c:v>
                </c:pt>
                <c:pt idx="116">
                  <c:v>-1.48656684145089E-2</c:v>
                </c:pt>
                <c:pt idx="117">
                  <c:v>-2.02743799418801E-2</c:v>
                </c:pt>
                <c:pt idx="118">
                  <c:v>-1.75746924428823E-2</c:v>
                </c:pt>
                <c:pt idx="119">
                  <c:v>-8.1128223156699195E-3</c:v>
                </c:pt>
                <c:pt idx="120">
                  <c:v>-2.8397181917756399E-2</c:v>
                </c:pt>
                <c:pt idx="121">
                  <c:v>-3.3815771675909601E-2</c:v>
                </c:pt>
                <c:pt idx="122">
                  <c:v>-2.4355591637913499E-2</c:v>
                </c:pt>
                <c:pt idx="123">
                  <c:v>-1.4887598630340899E-2</c:v>
                </c:pt>
                <c:pt idx="124">
                  <c:v>-9.4753370512751095E-3</c:v>
                </c:pt>
                <c:pt idx="125">
                  <c:v>1.3537478509252901E-2</c:v>
                </c:pt>
                <c:pt idx="126">
                  <c:v>0</c:v>
                </c:pt>
                <c:pt idx="127">
                  <c:v>0</c:v>
                </c:pt>
                <c:pt idx="128">
                  <c:v>-1.3535646124067701E-2</c:v>
                </c:pt>
                <c:pt idx="129">
                  <c:v>-6.7687392546264304E-3</c:v>
                </c:pt>
                <c:pt idx="130">
                  <c:v>-1.48922343766923E-2</c:v>
                </c:pt>
                <c:pt idx="131">
                  <c:v>-8.1242468146182304E-3</c:v>
                </c:pt>
                <c:pt idx="132">
                  <c:v>-1.48956626538654E-2</c:v>
                </c:pt>
                <c:pt idx="133">
                  <c:v>5.41741156075627E-3</c:v>
                </c:pt>
                <c:pt idx="134">
                  <c:v>2.7085590465872199E-3</c:v>
                </c:pt>
                <c:pt idx="135">
                  <c:v>0</c:v>
                </c:pt>
                <c:pt idx="136">
                  <c:v>-2.4376371170878399E-2</c:v>
                </c:pt>
                <c:pt idx="137">
                  <c:v>1.4900303424360601E-2</c:v>
                </c:pt>
                <c:pt idx="138">
                  <c:v>-2.03155684973251E-2</c:v>
                </c:pt>
                <c:pt idx="139">
                  <c:v>5.4185857491194801E-3</c:v>
                </c:pt>
                <c:pt idx="140">
                  <c:v>-1.0836584308625901E-2</c:v>
                </c:pt>
                <c:pt idx="141">
                  <c:v>-4.0641595318088204E-3</c:v>
                </c:pt>
                <c:pt idx="142">
                  <c:v>-4.0643247124490297E-3</c:v>
                </c:pt>
                <c:pt idx="143">
                  <c:v>9.4838097818723804E-3</c:v>
                </c:pt>
                <c:pt idx="144">
                  <c:v>4.0641044745790304E-3</c:v>
                </c:pt>
                <c:pt idx="145">
                  <c:v>8.1278786236792192E-3</c:v>
                </c:pt>
                <c:pt idx="146">
                  <c:v>1.6254436106520699E-2</c:v>
                </c:pt>
                <c:pt idx="147">
                  <c:v>1.4897478263224901E-2</c:v>
                </c:pt>
                <c:pt idx="148">
                  <c:v>-9.4788013378651007E-3</c:v>
                </c:pt>
                <c:pt idx="149">
                  <c:v>9.4796998997860298E-3</c:v>
                </c:pt>
                <c:pt idx="150">
                  <c:v>6.7705723841893599E-3</c:v>
                </c:pt>
                <c:pt idx="151">
                  <c:v>0</c:v>
                </c:pt>
                <c:pt idx="152">
                  <c:v>0</c:v>
                </c:pt>
                <c:pt idx="153">
                  <c:v>3.3850570043599502E-2</c:v>
                </c:pt>
                <c:pt idx="154">
                  <c:v>5.8203278333491197E-2</c:v>
                </c:pt>
                <c:pt idx="155">
                  <c:v>4.32888720543275E-2</c:v>
                </c:pt>
                <c:pt idx="156">
                  <c:v>7.1666170862968906E-2</c:v>
                </c:pt>
                <c:pt idx="157">
                  <c:v>7.2966070777088707E-2</c:v>
                </c:pt>
                <c:pt idx="158">
                  <c:v>8.10142990237777E-3</c:v>
                </c:pt>
                <c:pt idx="159">
                  <c:v>2.7002578746270298E-2</c:v>
                </c:pt>
                <c:pt idx="160">
                  <c:v>0.163321500398181</c:v>
                </c:pt>
                <c:pt idx="161">
                  <c:v>0.296463993100474</c:v>
                </c:pt>
                <c:pt idx="162">
                  <c:v>0.23647014564411201</c:v>
                </c:pt>
                <c:pt idx="163">
                  <c:v>0.24529515843654501</c:v>
                </c:pt>
                <c:pt idx="164">
                  <c:v>0.243357802826694</c:v>
                </c:pt>
                <c:pt idx="165">
                  <c:v>0.264109165121584</c:v>
                </c:pt>
                <c:pt idx="166">
                  <c:v>5.1884470578844398E-2</c:v>
                </c:pt>
                <c:pt idx="167">
                  <c:v>9.3077679972342602E-3</c:v>
                </c:pt>
                <c:pt idx="168">
                  <c:v>9.3069017324132804E-3</c:v>
                </c:pt>
                <c:pt idx="169">
                  <c:v>1.0635469290082401E-2</c:v>
                </c:pt>
                <c:pt idx="170">
                  <c:v>9.3050459935130492E-3</c:v>
                </c:pt>
                <c:pt idx="171">
                  <c:v>-6.6458430251877497E-3</c:v>
                </c:pt>
                <c:pt idx="172">
                  <c:v>1.3292569453675399E-3</c:v>
                </c:pt>
                <c:pt idx="173">
                  <c:v>1.7280110592707801E-2</c:v>
                </c:pt>
                <c:pt idx="174">
                  <c:v>1.32900962202966E-2</c:v>
                </c:pt>
                <c:pt idx="175">
                  <c:v>-1.06306641507428E-2</c:v>
                </c:pt>
                <c:pt idx="176">
                  <c:v>6.6448714881854202E-3</c:v>
                </c:pt>
                <c:pt idx="177">
                  <c:v>2.6577719897409998E-3</c:v>
                </c:pt>
                <c:pt idx="178">
                  <c:v>1.0630805416395399E-2</c:v>
                </c:pt>
                <c:pt idx="179">
                  <c:v>1.5944513094431401E-2</c:v>
                </c:pt>
                <c:pt idx="180">
                  <c:v>9.2994832144328004E-3</c:v>
                </c:pt>
                <c:pt idx="181">
                  <c:v>-2.6567481402763001E-3</c:v>
                </c:pt>
                <c:pt idx="182">
                  <c:v>-7.9704561757751296E-3</c:v>
                </c:pt>
                <c:pt idx="183">
                  <c:v>1.1956637262195801E-2</c:v>
                </c:pt>
                <c:pt idx="184">
                  <c:v>5.3134256983833903E-3</c:v>
                </c:pt>
                <c:pt idx="185">
                  <c:v>7.9697150826857893E-3</c:v>
                </c:pt>
                <c:pt idx="186">
                  <c:v>7.9690799697174994E-3</c:v>
                </c:pt>
                <c:pt idx="187">
                  <c:v>-1.06245932772886E-2</c:v>
                </c:pt>
                <c:pt idx="188">
                  <c:v>1.0625722217056899E-2</c:v>
                </c:pt>
                <c:pt idx="189">
                  <c:v>0</c:v>
                </c:pt>
                <c:pt idx="190">
                  <c:v>2.6561483193221502E-2</c:v>
                </c:pt>
                <c:pt idx="191">
                  <c:v>-1.19494934742488E-2</c:v>
                </c:pt>
                <c:pt idx="192">
                  <c:v>-1.32788017209327E-2</c:v>
                </c:pt>
                <c:pt idx="193">
                  <c:v>-1.19525086987702E-2</c:v>
                </c:pt>
                <c:pt idx="194">
                  <c:v>-6.6410763856605904E-3</c:v>
                </c:pt>
                <c:pt idx="195">
                  <c:v>8.1026512937676001E-2</c:v>
                </c:pt>
                <c:pt idx="196">
                  <c:v>0.112814387152432</c:v>
                </c:pt>
                <c:pt idx="197">
                  <c:v>0.152459233726634</c:v>
                </c:pt>
                <c:pt idx="198">
                  <c:v>0.103249718710702</c:v>
                </c:pt>
                <c:pt idx="199">
                  <c:v>0.125623156976052</c:v>
                </c:pt>
                <c:pt idx="200">
                  <c:v>0.13603106262711601</c:v>
                </c:pt>
                <c:pt idx="201">
                  <c:v>8.9684915788501907E-2</c:v>
                </c:pt>
                <c:pt idx="202">
                  <c:v>0.117276548643413</c:v>
                </c:pt>
                <c:pt idx="203">
                  <c:v>2.3691068467187899E-2</c:v>
                </c:pt>
                <c:pt idx="204">
                  <c:v>5.2634349176272398E-3</c:v>
                </c:pt>
                <c:pt idx="205">
                  <c:v>-1.05263157894737E-2</c:v>
                </c:pt>
                <c:pt idx="206">
                  <c:v>-2.6318559848405101E-3</c:v>
                </c:pt>
                <c:pt idx="207">
                  <c:v>-1.9739439399921E-2</c:v>
                </c:pt>
                <c:pt idx="208">
                  <c:v>6.5811122079631502E-3</c:v>
                </c:pt>
                <c:pt idx="209">
                  <c:v>1.31613582521716E-3</c:v>
                </c:pt>
                <c:pt idx="210">
                  <c:v>-2.1057896052960601E-2</c:v>
                </c:pt>
                <c:pt idx="211">
                  <c:v>-3.2909892713749798E-2</c:v>
                </c:pt>
                <c:pt idx="212">
                  <c:v>-2.1069265209375802E-2</c:v>
                </c:pt>
                <c:pt idx="213">
                  <c:v>-3.0293451346082901E-2</c:v>
                </c:pt>
                <c:pt idx="214">
                  <c:v>-3.1620136757091501E-2</c:v>
                </c:pt>
                <c:pt idx="215">
                  <c:v>-9.2254569896015898E-3</c:v>
                </c:pt>
                <c:pt idx="216">
                  <c:v>-3.0315012521418199E-2</c:v>
                </c:pt>
                <c:pt idx="217">
                  <c:v>-2.1095099344733501E-2</c:v>
                </c:pt>
                <c:pt idx="218">
                  <c:v>-1.0549775157916901E-2</c:v>
                </c:pt>
                <c:pt idx="219">
                  <c:v>-1.45074713477441E-2</c:v>
                </c:pt>
                <c:pt idx="220">
                  <c:v>-3.5614414604548103E-2</c:v>
                </c:pt>
                <c:pt idx="221">
                  <c:v>-1.31952233291548E-3</c:v>
                </c:pt>
                <c:pt idx="222">
                  <c:v>-2.11126359125937E-2</c:v>
                </c:pt>
                <c:pt idx="223">
                  <c:v>-1.5837820715869502E-2</c:v>
                </c:pt>
                <c:pt idx="224">
                  <c:v>-1.45203020222821E-2</c:v>
                </c:pt>
                <c:pt idx="225">
                  <c:v>-2.7724602283979102E-2</c:v>
                </c:pt>
                <c:pt idx="226">
                  <c:v>-1.5847023400771199E-2</c:v>
                </c:pt>
                <c:pt idx="227">
                  <c:v>-7.9247675401521497E-3</c:v>
                </c:pt>
                <c:pt idx="228">
                  <c:v>-2.9059783900879699E-2</c:v>
                </c:pt>
                <c:pt idx="229">
                  <c:v>3.9638496908197202E-3</c:v>
                </c:pt>
                <c:pt idx="230">
                  <c:v>-1.84972320213511E-2</c:v>
                </c:pt>
                <c:pt idx="231">
                  <c:v>-1.3214752950193601E-2</c:v>
                </c:pt>
                <c:pt idx="232">
                  <c:v>-2.6432998955896502E-3</c:v>
                </c:pt>
                <c:pt idx="233">
                  <c:v>1.3216848838899799E-3</c:v>
                </c:pt>
                <c:pt idx="234">
                  <c:v>-1.8503343818561498E-2</c:v>
                </c:pt>
                <c:pt idx="235">
                  <c:v>-1.3219120135363799E-2</c:v>
                </c:pt>
                <c:pt idx="236">
                  <c:v>-3.9662603453290701E-3</c:v>
                </c:pt>
                <c:pt idx="237">
                  <c:v>-1.32213922126E-2</c:v>
                </c:pt>
                <c:pt idx="238">
                  <c:v>-1.71900826446281E-2</c:v>
                </c:pt>
                <c:pt idx="239">
                  <c:v>-4.0998783261916097E-2</c:v>
                </c:pt>
                <c:pt idx="240">
                  <c:v>-7.9385030629390996E-3</c:v>
                </c:pt>
                <c:pt idx="241">
                  <c:v>-1.8524644392987101E-2</c:v>
                </c:pt>
                <c:pt idx="242">
                  <c:v>-2.5145246886621401E-2</c:v>
                </c:pt>
                <c:pt idx="243">
                  <c:v>-4.7655608800402399E-2</c:v>
                </c:pt>
                <c:pt idx="244">
                  <c:v>-1.72171747940561E-2</c:v>
                </c:pt>
                <c:pt idx="245">
                  <c:v>-2.3843270236975599E-2</c:v>
                </c:pt>
                <c:pt idx="246">
                  <c:v>-2.5173898641934402E-2</c:v>
                </c:pt>
                <c:pt idx="247">
                  <c:v>-3.3131891433418201E-2</c:v>
                </c:pt>
                <c:pt idx="248">
                  <c:v>-4.9051450994949002E-2</c:v>
                </c:pt>
                <c:pt idx="249">
                  <c:v>-3.8464599304984498E-2</c:v>
                </c:pt>
                <c:pt idx="250">
                  <c:v>-1.06150069660983E-2</c:v>
                </c:pt>
                <c:pt idx="251">
                  <c:v>-2.6540334673620198E-3</c:v>
                </c:pt>
                <c:pt idx="252">
                  <c:v>-2.6541039081679998E-2</c:v>
                </c:pt>
                <c:pt idx="253">
                  <c:v>-1.72562553925798E-2</c:v>
                </c:pt>
                <c:pt idx="254">
                  <c:v>-2.1242133772337399E-2</c:v>
                </c:pt>
                <c:pt idx="255">
                  <c:v>-2.7886224205242598E-2</c:v>
                </c:pt>
                <c:pt idx="256">
                  <c:v>-9.2980009298000901E-3</c:v>
                </c:pt>
                <c:pt idx="257">
                  <c:v>-1.9926140439437801E-2</c:v>
                </c:pt>
                <c:pt idx="258">
                  <c:v>-3.98602234829863E-3</c:v>
                </c:pt>
                <c:pt idx="259">
                  <c:v>-1.4615997874036699E-2</c:v>
                </c:pt>
                <c:pt idx="260">
                  <c:v>-3.05651902350862E-2</c:v>
                </c:pt>
                <c:pt idx="261">
                  <c:v>5.3173105043468998E-3</c:v>
                </c:pt>
                <c:pt idx="262">
                  <c:v>7.1779875049847106E-2</c:v>
                </c:pt>
                <c:pt idx="263">
                  <c:v>2.2581159343286802E-2</c:v>
                </c:pt>
                <c:pt idx="264">
                  <c:v>2.3904065019056901E-2</c:v>
                </c:pt>
                <c:pt idx="265">
                  <c:v>4.6469018441561899E-2</c:v>
                </c:pt>
                <c:pt idx="266">
                  <c:v>5.9718130424396797E-2</c:v>
                </c:pt>
                <c:pt idx="267">
                  <c:v>-1.32627753683736E-2</c:v>
                </c:pt>
                <c:pt idx="268">
                  <c:v>-2.2549708843465199E-2</c:v>
                </c:pt>
                <c:pt idx="269">
                  <c:v>1.7247784323090799E-2</c:v>
                </c:pt>
                <c:pt idx="270">
                  <c:v>5.3060953770643999E-3</c:v>
                </c:pt>
                <c:pt idx="271">
                  <c:v>9.2851742296621506E-3</c:v>
                </c:pt>
                <c:pt idx="272">
                  <c:v>3.9789909279006903E-3</c:v>
                </c:pt>
                <c:pt idx="273">
                  <c:v>-1.4589052905210899E-2</c:v>
                </c:pt>
                <c:pt idx="274">
                  <c:v>-1.5917652676818599E-2</c:v>
                </c:pt>
                <c:pt idx="275">
                  <c:v>-1.4593504563786899E-2</c:v>
                </c:pt>
                <c:pt idx="276">
                  <c:v>-1.8576262190672099E-2</c:v>
                </c:pt>
                <c:pt idx="277">
                  <c:v>-1.9906836007484999E-2</c:v>
                </c:pt>
                <c:pt idx="278">
                  <c:v>-2.5220346182436001E-2</c:v>
                </c:pt>
                <c:pt idx="279">
                  <c:v>-3.1865315931330199E-2</c:v>
                </c:pt>
                <c:pt idx="280">
                  <c:v>-1.85940260050735E-2</c:v>
                </c:pt>
                <c:pt idx="281">
                  <c:v>-3.0553009471432899E-2</c:v>
                </c:pt>
                <c:pt idx="282">
                  <c:v>-2.25895609652387E-2</c:v>
                </c:pt>
                <c:pt idx="283">
                  <c:v>-2.2594665000863899E-2</c:v>
                </c:pt>
                <c:pt idx="284">
                  <c:v>-1.19645848289064E-2</c:v>
                </c:pt>
                <c:pt idx="285">
                  <c:v>-2.5261590416550302E-2</c:v>
                </c:pt>
                <c:pt idx="286">
                  <c:v>0</c:v>
                </c:pt>
                <c:pt idx="287">
                  <c:v>-2.6597866851078501E-2</c:v>
                </c:pt>
                <c:pt idx="288">
                  <c:v>-2.3944448878601601E-2</c:v>
                </c:pt>
                <c:pt idx="289">
                  <c:v>-5.3222630262387601E-3</c:v>
                </c:pt>
                <c:pt idx="290">
                  <c:v>-9.3144560357675092E-3</c:v>
                </c:pt>
                <c:pt idx="291">
                  <c:v>-2.26229290039257E-2</c:v>
                </c:pt>
                <c:pt idx="292">
                  <c:v>1.06484932382068E-2</c:v>
                </c:pt>
                <c:pt idx="293">
                  <c:v>-4.39203577512777E-2</c:v>
                </c:pt>
                <c:pt idx="294">
                  <c:v>-1.3315047334993299E-3</c:v>
                </c:pt>
                <c:pt idx="295">
                  <c:v>7.9891347767036807E-3</c:v>
                </c:pt>
                <c:pt idx="296">
                  <c:v>-2.26340736006817E-2</c:v>
                </c:pt>
                <c:pt idx="297">
                  <c:v>-2.5302632805529301E-2</c:v>
                </c:pt>
                <c:pt idx="298">
                  <c:v>-1.33205456095482E-3</c:v>
                </c:pt>
                <c:pt idx="299">
                  <c:v>-1.7316939963501199E-2</c:v>
                </c:pt>
                <c:pt idx="300">
                  <c:v>-6.6615150949931997E-3</c:v>
                </c:pt>
                <c:pt idx="301">
                  <c:v>1.19915259883016E-2</c:v>
                </c:pt>
                <c:pt idx="302">
                  <c:v>-3.4638032559750599E-2</c:v>
                </c:pt>
                <c:pt idx="303">
                  <c:v>-1.5992323684631399E-2</c:v>
                </c:pt>
                <c:pt idx="304">
                  <c:v>-2.5325229259970099E-2</c:v>
                </c:pt>
                <c:pt idx="305">
                  <c:v>-1.19992000533298E-2</c:v>
                </c:pt>
                <c:pt idx="306">
                  <c:v>-9.3338311376606805E-3</c:v>
                </c:pt>
                <c:pt idx="307">
                  <c:v>1.33352891757458E-3</c:v>
                </c:pt>
                <c:pt idx="308">
                  <c:v>-2.1336178157087601E-2</c:v>
                </c:pt>
                <c:pt idx="309">
                  <c:v>-1.33379571584816E-2</c:v>
                </c:pt>
                <c:pt idx="310">
                  <c:v>-2.4011525532255499E-2</c:v>
                </c:pt>
                <c:pt idx="311">
                  <c:v>1.33429402503136E-3</c:v>
                </c:pt>
                <c:pt idx="312">
                  <c:v>-4.0028286655903501E-3</c:v>
                </c:pt>
                <c:pt idx="313">
                  <c:v>-3.60269000853971E-2</c:v>
                </c:pt>
                <c:pt idx="314">
                  <c:v>-5.3392420945846701E-3</c:v>
                </c:pt>
                <c:pt idx="315">
                  <c:v>-1.46836997583864E-2</c:v>
                </c:pt>
                <c:pt idx="316">
                  <c:v>-1.73560118554912E-2</c:v>
                </c:pt>
                <c:pt idx="317">
                  <c:v>-9.3471671407015702E-3</c:v>
                </c:pt>
                <c:pt idx="318">
                  <c:v>-1.73606474186053E-2</c:v>
                </c:pt>
                <c:pt idx="319">
                  <c:v>-2.0034994456984902E-2</c:v>
                </c:pt>
                <c:pt idx="320">
                  <c:v>-9.3515376599780896E-3</c:v>
                </c:pt>
                <c:pt idx="321">
                  <c:v>-1.6032706721712298E-2</c:v>
                </c:pt>
                <c:pt idx="322">
                  <c:v>-9.3539119396004507E-3</c:v>
                </c:pt>
                <c:pt idx="323">
                  <c:v>1.33639813973379E-3</c:v>
                </c:pt>
                <c:pt idx="324">
                  <c:v>-5.3455211214903297E-3</c:v>
                </c:pt>
                <c:pt idx="325">
                  <c:v>-2.2719679251587001E-2</c:v>
                </c:pt>
                <c:pt idx="326">
                  <c:v>-1.87145759811785E-2</c:v>
                </c:pt>
                <c:pt idx="327">
                  <c:v>-5.3480225686552401E-3</c:v>
                </c:pt>
                <c:pt idx="328">
                  <c:v>3.6101083032491002E-2</c:v>
                </c:pt>
                <c:pt idx="329">
                  <c:v>2.4058703235895599E-2</c:v>
                </c:pt>
                <c:pt idx="330">
                  <c:v>5.3450925369145502E-3</c:v>
                </c:pt>
                <c:pt idx="331">
                  <c:v>-2.67240342602119E-3</c:v>
                </c:pt>
                <c:pt idx="332">
                  <c:v>-2.0043561339978901E-2</c:v>
                </c:pt>
                <c:pt idx="333">
                  <c:v>-1.06920424474085E-2</c:v>
                </c:pt>
                <c:pt idx="334">
                  <c:v>-2.2723019755660701E-2</c:v>
                </c:pt>
                <c:pt idx="335">
                  <c:v>-1.47064721847133E-2</c:v>
                </c:pt>
                <c:pt idx="336">
                  <c:v>-2.8080121947958201E-2</c:v>
                </c:pt>
                <c:pt idx="337">
                  <c:v>-1.60502909115228E-2</c:v>
                </c:pt>
                <c:pt idx="338">
                  <c:v>-1.47151284898265E-2</c:v>
                </c:pt>
                <c:pt idx="339">
                  <c:v>-1.6055229991169599E-2</c:v>
                </c:pt>
                <c:pt idx="340">
                  <c:v>-2.9439314866853999E-2</c:v>
                </c:pt>
                <c:pt idx="341">
                  <c:v>-1.87396262783102E-2</c:v>
                </c:pt>
                <c:pt idx="342">
                  <c:v>-5.3551824778429302E-3</c:v>
                </c:pt>
                <c:pt idx="343">
                  <c:v>-2.67773463649752E-2</c:v>
                </c:pt>
                <c:pt idx="344">
                  <c:v>-2.9462970403107001E-2</c:v>
                </c:pt>
                <c:pt idx="345">
                  <c:v>-1.7415068052727498E-2</c:v>
                </c:pt>
                <c:pt idx="346">
                  <c:v>-2.8136933074294899E-2</c:v>
                </c:pt>
                <c:pt idx="347">
                  <c:v>-1.8763234781676401E-2</c:v>
                </c:pt>
                <c:pt idx="348">
                  <c:v>-2.14477211796247E-2</c:v>
                </c:pt>
                <c:pt idx="349">
                  <c:v>-1.4748471522042301E-2</c:v>
                </c:pt>
                <c:pt idx="350">
                  <c:v>-3.7547101497861203E-2</c:v>
                </c:pt>
                <c:pt idx="351">
                  <c:v>-1.0731772754711899E-2</c:v>
                </c:pt>
                <c:pt idx="352">
                  <c:v>-1.6099386881682901E-2</c:v>
                </c:pt>
                <c:pt idx="353">
                  <c:v>-2.0127474002012698E-2</c:v>
                </c:pt>
                <c:pt idx="354">
                  <c:v>-2.4157831163602199E-2</c:v>
                </c:pt>
                <c:pt idx="355">
                  <c:v>-2.41636685818611E-2</c:v>
                </c:pt>
                <c:pt idx="356">
                  <c:v>-4.1625265193221801E-2</c:v>
                </c:pt>
                <c:pt idx="357">
                  <c:v>-2.28362639872117E-2</c:v>
                </c:pt>
                <c:pt idx="358">
                  <c:v>-2.14978636497998E-2</c:v>
                </c:pt>
                <c:pt idx="359">
                  <c:v>8.0634323343636606E-3</c:v>
                </c:pt>
                <c:pt idx="360">
                  <c:v>-1.2094173296065399E-2</c:v>
                </c:pt>
                <c:pt idx="361">
                  <c:v>-2.15033531791364E-2</c:v>
                </c:pt>
                <c:pt idx="362">
                  <c:v>-3.0917718541221401E-2</c:v>
                </c:pt>
                <c:pt idx="363">
                  <c:v>-2.68932874354561E-3</c:v>
                </c:pt>
                <c:pt idx="364">
                  <c:v>-2.4204609633434598E-2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94-4283-912E-A056A66316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4.4837017441599798E-3</c:v>
                </c:pt>
                <c:pt idx="1">
                  <c:v>-4.4835007173601199E-2</c:v>
                </c:pt>
                <c:pt idx="2">
                  <c:v>8.9710235937920501E-3</c:v>
                </c:pt>
                <c:pt idx="3">
                  <c:v>-4.48510943667026E-2</c:v>
                </c:pt>
                <c:pt idx="4">
                  <c:v>-2.6922731759849199E-2</c:v>
                </c:pt>
                <c:pt idx="5">
                  <c:v>0</c:v>
                </c:pt>
                <c:pt idx="6">
                  <c:v>1.34649910233393E-2</c:v>
                </c:pt>
                <c:pt idx="7">
                  <c:v>-1.79509042768029E-2</c:v>
                </c:pt>
                <c:pt idx="8">
                  <c:v>-1.34655954037434E-2</c:v>
                </c:pt>
                <c:pt idx="9">
                  <c:v>-2.69348177410666E-2</c:v>
                </c:pt>
                <c:pt idx="10">
                  <c:v>0</c:v>
                </c:pt>
                <c:pt idx="11">
                  <c:v>-4.4903457566232603E-3</c:v>
                </c:pt>
                <c:pt idx="12">
                  <c:v>-1.7962189590911101E-2</c:v>
                </c:pt>
                <c:pt idx="13">
                  <c:v>-5.3896249719290398E-2</c:v>
                </c:pt>
                <c:pt idx="14">
                  <c:v>-4.4937761200736998E-3</c:v>
                </c:pt>
                <c:pt idx="15">
                  <c:v>-3.5951824555096198E-2</c:v>
                </c:pt>
                <c:pt idx="16">
                  <c:v>-3.5964754540550301E-2</c:v>
                </c:pt>
                <c:pt idx="17">
                  <c:v>-4.9469329016010102E-2</c:v>
                </c:pt>
                <c:pt idx="18">
                  <c:v>-6.7491563554555697E-2</c:v>
                </c:pt>
                <c:pt idx="19">
                  <c:v>-1.80099054479964E-2</c:v>
                </c:pt>
                <c:pt idx="20">
                  <c:v>-3.1523011798612999E-2</c:v>
                </c:pt>
                <c:pt idx="21">
                  <c:v>-3.1532951934771798E-2</c:v>
                </c:pt>
                <c:pt idx="22">
                  <c:v>-5.4073540014419601E-2</c:v>
                </c:pt>
                <c:pt idx="23">
                  <c:v>0</c:v>
                </c:pt>
                <c:pt idx="24">
                  <c:v>-9.0171325518485102E-3</c:v>
                </c:pt>
                <c:pt idx="25">
                  <c:v>-4.5089728559834098E-2</c:v>
                </c:pt>
                <c:pt idx="26">
                  <c:v>-2.70660411403825E-2</c:v>
                </c:pt>
                <c:pt idx="27">
                  <c:v>1.3536684414763999E-2</c:v>
                </c:pt>
                <c:pt idx="28">
                  <c:v>2.70697044890593E-2</c:v>
                </c:pt>
                <c:pt idx="29">
                  <c:v>-9.0207929276983397E-3</c:v>
                </c:pt>
                <c:pt idx="30">
                  <c:v>9.0216067481618499E-3</c:v>
                </c:pt>
                <c:pt idx="31">
                  <c:v>-2.2551982319245899E-2</c:v>
                </c:pt>
                <c:pt idx="32">
                  <c:v>-4.96255526481999E-2</c:v>
                </c:pt>
                <c:pt idx="33">
                  <c:v>-4.5136538027533302E-3</c:v>
                </c:pt>
                <c:pt idx="34">
                  <c:v>-3.6110860341247601E-2</c:v>
                </c:pt>
                <c:pt idx="35">
                  <c:v>-6.77323218639935E-2</c:v>
                </c:pt>
                <c:pt idx="36">
                  <c:v>9.03709728435227E-3</c:v>
                </c:pt>
                <c:pt idx="37">
                  <c:v>0</c:v>
                </c:pt>
                <c:pt idx="38">
                  <c:v>4.5181403334387596E-3</c:v>
                </c:pt>
                <c:pt idx="39">
                  <c:v>-4.5179362067407601E-2</c:v>
                </c:pt>
                <c:pt idx="40">
                  <c:v>-1.35599349123124E-2</c:v>
                </c:pt>
                <c:pt idx="41">
                  <c:v>-9.0411825866823399E-3</c:v>
                </c:pt>
                <c:pt idx="42">
                  <c:v>-4.5210000452099997E-3</c:v>
                </c:pt>
                <c:pt idx="43">
                  <c:v>0</c:v>
                </c:pt>
                <c:pt idx="44">
                  <c:v>-7.2339271181842801E-2</c:v>
                </c:pt>
                <c:pt idx="45">
                  <c:v>0</c:v>
                </c:pt>
                <c:pt idx="46">
                  <c:v>2.2622387114288298E-2</c:v>
                </c:pt>
                <c:pt idx="47">
                  <c:v>-2.7140724657348399E-2</c:v>
                </c:pt>
                <c:pt idx="48">
                  <c:v>-2.7148092846477501E-2</c:v>
                </c:pt>
                <c:pt idx="49">
                  <c:v>-3.6207286716451702E-2</c:v>
                </c:pt>
                <c:pt idx="50">
                  <c:v>-3.1692850998324799E-2</c:v>
                </c:pt>
                <c:pt idx="51">
                  <c:v>-6.3405797101449293E-2</c:v>
                </c:pt>
                <c:pt idx="52">
                  <c:v>-4.5318589685488997E-3</c:v>
                </c:pt>
                <c:pt idx="53">
                  <c:v>9.0641287106276898E-3</c:v>
                </c:pt>
                <c:pt idx="54">
                  <c:v>-1.3594960801196401E-2</c:v>
                </c:pt>
                <c:pt idx="55">
                  <c:v>-4.9854967367657703E-2</c:v>
                </c:pt>
                <c:pt idx="56">
                  <c:v>-3.62762435949757E-2</c:v>
                </c:pt>
                <c:pt idx="57">
                  <c:v>-8.61873440689499E-2</c:v>
                </c:pt>
                <c:pt idx="58">
                  <c:v>1.36202669572324E-2</c:v>
                </c:pt>
                <c:pt idx="59">
                  <c:v>-1.3618412093149901E-2</c:v>
                </c:pt>
                <c:pt idx="60">
                  <c:v>-2.2700444928720601E-2</c:v>
                </c:pt>
                <c:pt idx="61">
                  <c:v>0</c:v>
                </c:pt>
                <c:pt idx="62">
                  <c:v>-9.0822396803051601E-3</c:v>
                </c:pt>
                <c:pt idx="63">
                  <c:v>-1.81661292520096E-2</c:v>
                </c:pt>
                <c:pt idx="64">
                  <c:v>-5.4508289802407399E-2</c:v>
                </c:pt>
                <c:pt idx="65">
                  <c:v>-3.6358678362041499E-2</c:v>
                </c:pt>
                <c:pt idx="66">
                  <c:v>-1.36394635144351E-2</c:v>
                </c:pt>
                <c:pt idx="67">
                  <c:v>-2.2735540196435099E-2</c:v>
                </c:pt>
                <c:pt idx="68">
                  <c:v>-2.7288852503752199E-2</c:v>
                </c:pt>
                <c:pt idx="69">
                  <c:v>-4.5493835585278197E-2</c:v>
                </c:pt>
                <c:pt idx="70">
                  <c:v>4.55145418961358E-3</c:v>
                </c:pt>
                <c:pt idx="71">
                  <c:v>-1.36537411250683E-2</c:v>
                </c:pt>
                <c:pt idx="72">
                  <c:v>-5.00705539624016E-2</c:v>
                </c:pt>
                <c:pt idx="73">
                  <c:v>-2.2770744147918801E-2</c:v>
                </c:pt>
                <c:pt idx="74">
                  <c:v>-1.8220744317405401E-2</c:v>
                </c:pt>
                <c:pt idx="75">
                  <c:v>-1.8224064877671E-2</c:v>
                </c:pt>
                <c:pt idx="76">
                  <c:v>-3.1897926634768703E-2</c:v>
                </c:pt>
                <c:pt idx="77">
                  <c:v>-5.01413073206309E-2</c:v>
                </c:pt>
                <c:pt idx="78">
                  <c:v>-3.1924111825603098E-2</c:v>
                </c:pt>
                <c:pt idx="79">
                  <c:v>4.5620437956204402E-3</c:v>
                </c:pt>
                <c:pt idx="80">
                  <c:v>-4.5618356826787103E-2</c:v>
                </c:pt>
                <c:pt idx="81">
                  <c:v>9.1278353338505799E-3</c:v>
                </c:pt>
                <c:pt idx="82">
                  <c:v>-4.5635011180577703E-3</c:v>
                </c:pt>
                <c:pt idx="83">
                  <c:v>0</c:v>
                </c:pt>
                <c:pt idx="84">
                  <c:v>-5.9328221978824397E-2</c:v>
                </c:pt>
                <c:pt idx="85">
                  <c:v>-5.47970226951002E-2</c:v>
                </c:pt>
                <c:pt idx="86">
                  <c:v>-2.7413533147530499E-2</c:v>
                </c:pt>
                <c:pt idx="87">
                  <c:v>-9.1403500754078902E-3</c:v>
                </c:pt>
                <c:pt idx="88">
                  <c:v>0</c:v>
                </c:pt>
                <c:pt idx="89">
                  <c:v>-3.65647424470954E-2</c:v>
                </c:pt>
                <c:pt idx="90">
                  <c:v>-3.6578117141420098E-2</c:v>
                </c:pt>
                <c:pt idx="91">
                  <c:v>-4.5739377029684898E-2</c:v>
                </c:pt>
                <c:pt idx="92">
                  <c:v>-2.7456184505559901E-2</c:v>
                </c:pt>
                <c:pt idx="93">
                  <c:v>4.5772874994278404E-3</c:v>
                </c:pt>
                <c:pt idx="94">
                  <c:v>-2.7462467960453998E-2</c:v>
                </c:pt>
                <c:pt idx="95">
                  <c:v>-3.6626682538229101E-2</c:v>
                </c:pt>
                <c:pt idx="96">
                  <c:v>9.1600256480718206E-3</c:v>
                </c:pt>
                <c:pt idx="97">
                  <c:v>-1.8318373328448399E-2</c:v>
                </c:pt>
                <c:pt idx="98">
                  <c:v>-3.6643459142543099E-2</c:v>
                </c:pt>
                <c:pt idx="99">
                  <c:v>-4.1239002932551297E-2</c:v>
                </c:pt>
                <c:pt idx="100">
                  <c:v>-2.7504011001604399E-2</c:v>
                </c:pt>
                <c:pt idx="101">
                  <c:v>-1.8341051859324099E-2</c:v>
                </c:pt>
                <c:pt idx="102">
                  <c:v>-3.2102728731942198E-2</c:v>
                </c:pt>
                <c:pt idx="103">
                  <c:v>-2.29378842095605E-2</c:v>
                </c:pt>
                <c:pt idx="104">
                  <c:v>-2.29431468820263E-2</c:v>
                </c:pt>
                <c:pt idx="105">
                  <c:v>-2.7538094363869999E-2</c:v>
                </c:pt>
                <c:pt idx="106">
                  <c:v>9.1818933063997805E-3</c:v>
                </c:pt>
                <c:pt idx="107">
                  <c:v>-1.3771575468233601E-2</c:v>
                </c:pt>
                <c:pt idx="108">
                  <c:v>6.4276204031036205E-2</c:v>
                </c:pt>
                <c:pt idx="109">
                  <c:v>4.1293874741913303E-2</c:v>
                </c:pt>
                <c:pt idx="110">
                  <c:v>3.66905155017428E-2</c:v>
                </c:pt>
                <c:pt idx="111">
                  <c:v>-3.6677058499908301E-2</c:v>
                </c:pt>
                <c:pt idx="112">
                  <c:v>-3.2104201064024999E-2</c:v>
                </c:pt>
                <c:pt idx="113">
                  <c:v>-5.5053447722163598E-2</c:v>
                </c:pt>
                <c:pt idx="114">
                  <c:v>-7.3445030984622406E-2</c:v>
                </c:pt>
                <c:pt idx="115">
                  <c:v>4.13431944508246E-2</c:v>
                </c:pt>
                <c:pt idx="116">
                  <c:v>-9.1835797593902094E-3</c:v>
                </c:pt>
                <c:pt idx="117">
                  <c:v>9.1844232182218908E-3</c:v>
                </c:pt>
                <c:pt idx="118">
                  <c:v>-4.1326108917255903E-2</c:v>
                </c:pt>
                <c:pt idx="119">
                  <c:v>-1.8374753089255399E-2</c:v>
                </c:pt>
                <c:pt idx="120">
                  <c:v>-5.0539857569492301E-2</c:v>
                </c:pt>
                <c:pt idx="121">
                  <c:v>-1.37905672519996E-2</c:v>
                </c:pt>
                <c:pt idx="122">
                  <c:v>-5.5169877247023102E-2</c:v>
                </c:pt>
                <c:pt idx="123">
                  <c:v>-1.3800082800496801E-2</c:v>
                </c:pt>
                <c:pt idx="124">
                  <c:v>0</c:v>
                </c:pt>
                <c:pt idx="125">
                  <c:v>-2.7603974972396E-2</c:v>
                </c:pt>
                <c:pt idx="126">
                  <c:v>-4.6019328117809502E-3</c:v>
                </c:pt>
                <c:pt idx="127">
                  <c:v>-2.7612867596299901E-2</c:v>
                </c:pt>
                <c:pt idx="128">
                  <c:v>-2.76204944068499E-2</c:v>
                </c:pt>
                <c:pt idx="129">
                  <c:v>-1.38140627158447E-2</c:v>
                </c:pt>
                <c:pt idx="130">
                  <c:v>-2.7631942525559498E-2</c:v>
                </c:pt>
                <c:pt idx="131">
                  <c:v>-2.3032983231988199E-2</c:v>
                </c:pt>
                <c:pt idx="132">
                  <c:v>-3.2253605492328301E-2</c:v>
                </c:pt>
                <c:pt idx="133">
                  <c:v>-1.84365781710914E-2</c:v>
                </c:pt>
                <c:pt idx="134">
                  <c:v>-2.7659966808039799E-2</c:v>
                </c:pt>
                <c:pt idx="135">
                  <c:v>-3.22788896061975E-2</c:v>
                </c:pt>
                <c:pt idx="136">
                  <c:v>-3.2289312237649297E-2</c:v>
                </c:pt>
                <c:pt idx="137">
                  <c:v>-1.38427464008859E-2</c:v>
                </c:pt>
                <c:pt idx="138">
                  <c:v>0</c:v>
                </c:pt>
                <c:pt idx="139">
                  <c:v>-2.7689325764917599E-2</c:v>
                </c:pt>
                <c:pt idx="140">
                  <c:v>-2.7696994876055901E-2</c:v>
                </c:pt>
                <c:pt idx="141">
                  <c:v>1.3852334118298899E-2</c:v>
                </c:pt>
                <c:pt idx="142">
                  <c:v>-4.6168051708217897E-3</c:v>
                </c:pt>
                <c:pt idx="143">
                  <c:v>-5.0787201625190397E-2</c:v>
                </c:pt>
                <c:pt idx="144">
                  <c:v>1.8477457501847701E-2</c:v>
                </c:pt>
                <c:pt idx="145">
                  <c:v>0.15702937372990899</c:v>
                </c:pt>
                <c:pt idx="146">
                  <c:v>0.20289587752467</c:v>
                </c:pt>
                <c:pt idx="147">
                  <c:v>0.312931431201105</c:v>
                </c:pt>
                <c:pt idx="148">
                  <c:v>0.247729149463254</c:v>
                </c:pt>
                <c:pt idx="149">
                  <c:v>0.28372688998718698</c:v>
                </c:pt>
                <c:pt idx="150">
                  <c:v>9.1265857442730698E-3</c:v>
                </c:pt>
                <c:pt idx="151">
                  <c:v>-4.1065887935754698E-2</c:v>
                </c:pt>
                <c:pt idx="152">
                  <c:v>4.5647509928333401E-3</c:v>
                </c:pt>
                <c:pt idx="153">
                  <c:v>0.61621325543180605</c:v>
                </c:pt>
                <c:pt idx="154">
                  <c:v>0.75307353808465305</c:v>
                </c:pt>
                <c:pt idx="155">
                  <c:v>0.79247152055473002</c:v>
                </c:pt>
                <c:pt idx="156">
                  <c:v>0.71476435112798797</c:v>
                </c:pt>
                <c:pt idx="157">
                  <c:v>0.83388777999556496</c:v>
                </c:pt>
                <c:pt idx="158">
                  <c:v>9.2376721066291301E-2</c:v>
                </c:pt>
                <c:pt idx="159">
                  <c:v>-3.0763821745627098E-2</c:v>
                </c:pt>
                <c:pt idx="160">
                  <c:v>-6.1546577570668698E-2</c:v>
                </c:pt>
                <c:pt idx="161">
                  <c:v>-1.7595565917388801E-2</c:v>
                </c:pt>
                <c:pt idx="162">
                  <c:v>2.1998328127062299E-2</c:v>
                </c:pt>
                <c:pt idx="163">
                  <c:v>-6.5980469780944795E-2</c:v>
                </c:pt>
                <c:pt idx="164">
                  <c:v>-5.2819226198336199E-2</c:v>
                </c:pt>
                <c:pt idx="165">
                  <c:v>-1.3211784912141601E-2</c:v>
                </c:pt>
                <c:pt idx="166">
                  <c:v>4.4045102184637102E-3</c:v>
                </c:pt>
                <c:pt idx="167">
                  <c:v>-1.3212948689715899E-2</c:v>
                </c:pt>
                <c:pt idx="168">
                  <c:v>-2.6429389481102999E-2</c:v>
                </c:pt>
                <c:pt idx="169">
                  <c:v>-2.6436376454000699E-2</c:v>
                </c:pt>
                <c:pt idx="170">
                  <c:v>-2.6443367122080199E-2</c:v>
                </c:pt>
                <c:pt idx="171">
                  <c:v>-2.6450361488273701E-2</c:v>
                </c:pt>
                <c:pt idx="172">
                  <c:v>-3.9686039333274498E-2</c:v>
                </c:pt>
                <c:pt idx="173">
                  <c:v>-3.9701795403414397E-2</c:v>
                </c:pt>
                <c:pt idx="174">
                  <c:v>2.20653133274493E-2</c:v>
                </c:pt>
                <c:pt idx="175">
                  <c:v>8.8241782484006197E-3</c:v>
                </c:pt>
                <c:pt idx="176">
                  <c:v>3.0881898795605899E-2</c:v>
                </c:pt>
                <c:pt idx="177">
                  <c:v>0.110258445796948</c:v>
                </c:pt>
                <c:pt idx="178">
                  <c:v>3.9649323758755899E-2</c:v>
                </c:pt>
                <c:pt idx="179">
                  <c:v>2.2018671833715E-2</c:v>
                </c:pt>
                <c:pt idx="180">
                  <c:v>4.8430414300180497E-2</c:v>
                </c:pt>
                <c:pt idx="181">
                  <c:v>-1.76025347650062E-2</c:v>
                </c:pt>
                <c:pt idx="182">
                  <c:v>-3.5211267605633798E-2</c:v>
                </c:pt>
                <c:pt idx="183">
                  <c:v>-1.32088763649172E-2</c:v>
                </c:pt>
                <c:pt idx="184">
                  <c:v>-3.0824783125632998E-2</c:v>
                </c:pt>
                <c:pt idx="185">
                  <c:v>-2.6429389481102999E-2</c:v>
                </c:pt>
                <c:pt idx="186">
                  <c:v>-8.8121254846668991E-3</c:v>
                </c:pt>
                <c:pt idx="187">
                  <c:v>-2.2032255221644498E-2</c:v>
                </c:pt>
                <c:pt idx="188">
                  <c:v>-3.9666798889329599E-2</c:v>
                </c:pt>
                <c:pt idx="189">
                  <c:v>-5.7319223985890698E-2</c:v>
                </c:pt>
                <c:pt idx="190">
                  <c:v>-3.9705298451493398E-2</c:v>
                </c:pt>
                <c:pt idx="191">
                  <c:v>-5.2961426427751798E-2</c:v>
                </c:pt>
                <c:pt idx="192">
                  <c:v>-3.5326326945155903E-2</c:v>
                </c:pt>
                <c:pt idx="193">
                  <c:v>-1.7669405424507501E-2</c:v>
                </c:pt>
                <c:pt idx="194">
                  <c:v>-3.0926924096492E-2</c:v>
                </c:pt>
                <c:pt idx="195">
                  <c:v>3.97754894594953E-2</c:v>
                </c:pt>
                <c:pt idx="196">
                  <c:v>1.32532249514048E-2</c:v>
                </c:pt>
                <c:pt idx="197">
                  <c:v>5.3005874817792301E-2</c:v>
                </c:pt>
                <c:pt idx="198">
                  <c:v>5.2977793474901801E-2</c:v>
                </c:pt>
                <c:pt idx="199">
                  <c:v>0</c:v>
                </c:pt>
                <c:pt idx="200">
                  <c:v>-2.2062392445836802E-2</c:v>
                </c:pt>
                <c:pt idx="201">
                  <c:v>-3.5307617618501201E-2</c:v>
                </c:pt>
                <c:pt idx="202">
                  <c:v>-4.41501103752759E-2</c:v>
                </c:pt>
                <c:pt idx="203">
                  <c:v>3.5335689045936397E-2</c:v>
                </c:pt>
                <c:pt idx="204">
                  <c:v>-5.2984811020840697E-2</c:v>
                </c:pt>
                <c:pt idx="205">
                  <c:v>-1.32532249514048E-2</c:v>
                </c:pt>
                <c:pt idx="206">
                  <c:v>-3.0928290549198101E-2</c:v>
                </c:pt>
                <c:pt idx="207">
                  <c:v>4.4196941571643198E-3</c:v>
                </c:pt>
                <c:pt idx="208">
                  <c:v>-2.6516992972996901E-2</c:v>
                </c:pt>
                <c:pt idx="209">
                  <c:v>-1.3262013173599801E-2</c:v>
                </c:pt>
                <c:pt idx="210">
                  <c:v>-3.9791316650455398E-2</c:v>
                </c:pt>
                <c:pt idx="211">
                  <c:v>-1.32690521473749E-2</c:v>
                </c:pt>
                <c:pt idx="212">
                  <c:v>-4.4236043528266801E-2</c:v>
                </c:pt>
                <c:pt idx="213">
                  <c:v>0</c:v>
                </c:pt>
                <c:pt idx="214">
                  <c:v>-2.2127810231899501E-2</c:v>
                </c:pt>
                <c:pt idx="215">
                  <c:v>-6.1971581603293302E-2</c:v>
                </c:pt>
                <c:pt idx="216">
                  <c:v>4.4292864419542E-2</c:v>
                </c:pt>
                <c:pt idx="217">
                  <c:v>-8.4119183601186504E-2</c:v>
                </c:pt>
                <c:pt idx="218">
                  <c:v>-6.2034739454094302E-2</c:v>
                </c:pt>
                <c:pt idx="219">
                  <c:v>-3.9904229848363899E-2</c:v>
                </c:pt>
                <c:pt idx="220">
                  <c:v>-4.8791306276336197E-2</c:v>
                </c:pt>
                <c:pt idx="221">
                  <c:v>-6.6566077926688602E-2</c:v>
                </c:pt>
                <c:pt idx="222">
                  <c:v>-1.3322083573871E-2</c:v>
                </c:pt>
                <c:pt idx="223">
                  <c:v>-5.3295434357790002E-2</c:v>
                </c:pt>
                <c:pt idx="224">
                  <c:v>-5.7767507998578001E-2</c:v>
                </c:pt>
                <c:pt idx="225">
                  <c:v>-4.0016006402560998E-2</c:v>
                </c:pt>
                <c:pt idx="226">
                  <c:v>-1.33440085401655E-2</c:v>
                </c:pt>
                <c:pt idx="227">
                  <c:v>-3.1140175274700799E-2</c:v>
                </c:pt>
                <c:pt idx="228">
                  <c:v>-2.6699893200427201E-2</c:v>
                </c:pt>
                <c:pt idx="229">
                  <c:v>-1.78046826315321E-2</c:v>
                </c:pt>
                <c:pt idx="230">
                  <c:v>8.9039266316445608E-3</c:v>
                </c:pt>
                <c:pt idx="231">
                  <c:v>4.4515669515669499E-3</c:v>
                </c:pt>
                <c:pt idx="232">
                  <c:v>-2.6708212775428401E-2</c:v>
                </c:pt>
                <c:pt idx="233">
                  <c:v>-5.3430695934814601E-2</c:v>
                </c:pt>
                <c:pt idx="234">
                  <c:v>-2.6729629794627299E-2</c:v>
                </c:pt>
                <c:pt idx="235">
                  <c:v>-5.3473552871975402E-2</c:v>
                </c:pt>
                <c:pt idx="236">
                  <c:v>-5.3502162379062801E-2</c:v>
                </c:pt>
                <c:pt idx="237">
                  <c:v>-4.4609002096623104E-3</c:v>
                </c:pt>
                <c:pt idx="238">
                  <c:v>-1.78443968593862E-2</c:v>
                </c:pt>
                <c:pt idx="239">
                  <c:v>-4.4618954131715197E-2</c:v>
                </c:pt>
                <c:pt idx="240">
                  <c:v>8.9277743058655493E-3</c:v>
                </c:pt>
                <c:pt idx="241">
                  <c:v>-4.4634886627388001E-2</c:v>
                </c:pt>
                <c:pt idx="242">
                  <c:v>-3.5723854603911802E-2</c:v>
                </c:pt>
                <c:pt idx="243">
                  <c:v>-4.4670776378093503E-3</c:v>
                </c:pt>
                <c:pt idx="244">
                  <c:v>-4.0205494750949297E-2</c:v>
                </c:pt>
                <c:pt idx="245">
                  <c:v>-2.2345370039327898E-2</c:v>
                </c:pt>
                <c:pt idx="246">
                  <c:v>-5.36408743462519E-2</c:v>
                </c:pt>
                <c:pt idx="247">
                  <c:v>1.34174158057158E-2</c:v>
                </c:pt>
                <c:pt idx="248">
                  <c:v>-5.36624631070566E-2</c:v>
                </c:pt>
                <c:pt idx="249">
                  <c:v>-4.9217002237136501E-2</c:v>
                </c:pt>
                <c:pt idx="250">
                  <c:v>-4.0288285061999198E-2</c:v>
                </c:pt>
                <c:pt idx="251">
                  <c:v>-1.3434841021047901E-2</c:v>
                </c:pt>
                <c:pt idx="252">
                  <c:v>2.2394410355175299E-2</c:v>
                </c:pt>
                <c:pt idx="253">
                  <c:v>-8.5079706251119505E-2</c:v>
                </c:pt>
                <c:pt idx="254">
                  <c:v>-8.9633845740151492E-3</c:v>
                </c:pt>
                <c:pt idx="255">
                  <c:v>-4.4820940343328397E-2</c:v>
                </c:pt>
                <c:pt idx="256">
                  <c:v>4.4841038518452104E-3</c:v>
                </c:pt>
                <c:pt idx="257">
                  <c:v>-5.3806833467850403E-2</c:v>
                </c:pt>
                <c:pt idx="258">
                  <c:v>-3.1404217137729902E-2</c:v>
                </c:pt>
                <c:pt idx="259">
                  <c:v>1.34631782076022E-2</c:v>
                </c:pt>
                <c:pt idx="260">
                  <c:v>-3.5896975679798999E-2</c:v>
                </c:pt>
                <c:pt idx="261">
                  <c:v>-7.1819732471496506E-2</c:v>
                </c:pt>
                <c:pt idx="262">
                  <c:v>5.3903512712245097E-2</c:v>
                </c:pt>
                <c:pt idx="263">
                  <c:v>-8.9790787465206107E-3</c:v>
                </c:pt>
                <c:pt idx="264">
                  <c:v>1.79597701149425E-2</c:v>
                </c:pt>
                <c:pt idx="265">
                  <c:v>8.0804453223199901E-2</c:v>
                </c:pt>
                <c:pt idx="266">
                  <c:v>5.3826141562752297E-2</c:v>
                </c:pt>
                <c:pt idx="267">
                  <c:v>8.9661974356675302E-3</c:v>
                </c:pt>
                <c:pt idx="268">
                  <c:v>0.13448090371167301</c:v>
                </c:pt>
                <c:pt idx="269">
                  <c:v>3.5813412122839998E-2</c:v>
                </c:pt>
                <c:pt idx="270">
                  <c:v>4.9225812225901701E-2</c:v>
                </c:pt>
                <c:pt idx="271">
                  <c:v>2.2364360155655901E-2</c:v>
                </c:pt>
                <c:pt idx="272">
                  <c:v>5.36624631070566E-2</c:v>
                </c:pt>
                <c:pt idx="273">
                  <c:v>8.9389469920443405E-3</c:v>
                </c:pt>
                <c:pt idx="274">
                  <c:v>-1.3407222023596699E-2</c:v>
                </c:pt>
                <c:pt idx="275">
                  <c:v>8.9393465337683792E-3</c:v>
                </c:pt>
                <c:pt idx="276">
                  <c:v>-8.9385474860335205E-3</c:v>
                </c:pt>
                <c:pt idx="277">
                  <c:v>1.3409019800652599E-2</c:v>
                </c:pt>
                <c:pt idx="278">
                  <c:v>4.0221666070790099E-2</c:v>
                </c:pt>
                <c:pt idx="279">
                  <c:v>-8.93455438909984E-3</c:v>
                </c:pt>
                <c:pt idx="280">
                  <c:v>-2.2338381807621901E-2</c:v>
                </c:pt>
                <c:pt idx="281">
                  <c:v>3.1280722137813903E-2</c:v>
                </c:pt>
                <c:pt idx="282">
                  <c:v>0</c:v>
                </c:pt>
                <c:pt idx="283">
                  <c:v>-2.23363859727496E-2</c:v>
                </c:pt>
                <c:pt idx="284">
                  <c:v>-1.7873100983020598E-2</c:v>
                </c:pt>
                <c:pt idx="285">
                  <c:v>-2.6814444047193398E-2</c:v>
                </c:pt>
                <c:pt idx="286">
                  <c:v>-3.1291908806437202E-2</c:v>
                </c:pt>
                <c:pt idx="287">
                  <c:v>-1.34150158744355E-2</c:v>
                </c:pt>
                <c:pt idx="288">
                  <c:v>-4.4722719141323801E-2</c:v>
                </c:pt>
                <c:pt idx="289">
                  <c:v>-2.2371364653243801E-2</c:v>
                </c:pt>
                <c:pt idx="290">
                  <c:v>0</c:v>
                </c:pt>
                <c:pt idx="291">
                  <c:v>-1.34258223316178E-2</c:v>
                </c:pt>
                <c:pt idx="292">
                  <c:v>0</c:v>
                </c:pt>
                <c:pt idx="293">
                  <c:v>-5.8186375436397798E-2</c:v>
                </c:pt>
                <c:pt idx="294">
                  <c:v>-8.9569617985579292E-3</c:v>
                </c:pt>
                <c:pt idx="295">
                  <c:v>-2.68732924262104E-2</c:v>
                </c:pt>
                <c:pt idx="296">
                  <c:v>-8.9601720353030805E-3</c:v>
                </c:pt>
                <c:pt idx="297">
                  <c:v>8.9609749540749996E-3</c:v>
                </c:pt>
                <c:pt idx="298">
                  <c:v>-1.3440258052954601E-2</c:v>
                </c:pt>
                <c:pt idx="299">
                  <c:v>-4.0326194103414301E-2</c:v>
                </c:pt>
                <c:pt idx="300">
                  <c:v>-2.24124792684567E-2</c:v>
                </c:pt>
                <c:pt idx="301">
                  <c:v>-3.5868005738880902E-2</c:v>
                </c:pt>
                <c:pt idx="302">
                  <c:v>-4.0365984930032302E-2</c:v>
                </c:pt>
                <c:pt idx="303">
                  <c:v>-2.2434603131870599E-2</c:v>
                </c:pt>
                <c:pt idx="304">
                  <c:v>-1.7951709900367999E-2</c:v>
                </c:pt>
                <c:pt idx="305">
                  <c:v>0</c:v>
                </c:pt>
                <c:pt idx="306">
                  <c:v>-3.1421132956279699E-2</c:v>
                </c:pt>
                <c:pt idx="307">
                  <c:v>-5.8371873737147001E-2</c:v>
                </c:pt>
                <c:pt idx="308">
                  <c:v>-8.9855332914008396E-3</c:v>
                </c:pt>
                <c:pt idx="309">
                  <c:v>-2.6959022286125098E-2</c:v>
                </c:pt>
                <c:pt idx="310">
                  <c:v>-4.4943820224719096E-3</c:v>
                </c:pt>
                <c:pt idx="311">
                  <c:v>-3.14620881837386E-2</c:v>
                </c:pt>
                <c:pt idx="312">
                  <c:v>0</c:v>
                </c:pt>
                <c:pt idx="313">
                  <c:v>-5.8447981296646002E-2</c:v>
                </c:pt>
                <c:pt idx="314">
                  <c:v>-4.4986279184848599E-2</c:v>
                </c:pt>
                <c:pt idx="315">
                  <c:v>-2.25032629731311E-2</c:v>
                </c:pt>
                <c:pt idx="316">
                  <c:v>-2.70099936976681E-2</c:v>
                </c:pt>
                <c:pt idx="317">
                  <c:v>-3.1520172910662801E-2</c:v>
                </c:pt>
                <c:pt idx="318">
                  <c:v>-4.50430160803567E-3</c:v>
                </c:pt>
                <c:pt idx="319">
                  <c:v>-3.1531531531531501E-2</c:v>
                </c:pt>
                <c:pt idx="320">
                  <c:v>-1.8023701167034702E-2</c:v>
                </c:pt>
                <c:pt idx="321">
                  <c:v>-5.8587588444724899E-2</c:v>
                </c:pt>
                <c:pt idx="322">
                  <c:v>-9.0187590187590198E-3</c:v>
                </c:pt>
                <c:pt idx="323">
                  <c:v>-3.6078289889059298E-2</c:v>
                </c:pt>
                <c:pt idx="324">
                  <c:v>-4.5114138771090899E-3</c:v>
                </c:pt>
                <c:pt idx="325">
                  <c:v>-3.6092939318745798E-2</c:v>
                </c:pt>
                <c:pt idx="326">
                  <c:v>4.0619217403078001E-2</c:v>
                </c:pt>
                <c:pt idx="327">
                  <c:v>2.70684832626545E-2</c:v>
                </c:pt>
                <c:pt idx="328">
                  <c:v>9.0203860725239001E-3</c:v>
                </c:pt>
                <c:pt idx="329">
                  <c:v>0</c:v>
                </c:pt>
                <c:pt idx="330">
                  <c:v>-1.80391449445296E-2</c:v>
                </c:pt>
                <c:pt idx="331">
                  <c:v>-3.1574199368516E-2</c:v>
                </c:pt>
                <c:pt idx="332">
                  <c:v>-1.80480981816541E-2</c:v>
                </c:pt>
                <c:pt idx="333">
                  <c:v>9.0256780540638095E-3</c:v>
                </c:pt>
                <c:pt idx="334">
                  <c:v>-1.8049726997879201E-2</c:v>
                </c:pt>
                <c:pt idx="335">
                  <c:v>-1.8052985512479101E-2</c:v>
                </c:pt>
                <c:pt idx="336">
                  <c:v>-9.0281226019049299E-3</c:v>
                </c:pt>
                <c:pt idx="337">
                  <c:v>-4.5144688727371202E-3</c:v>
                </c:pt>
                <c:pt idx="338">
                  <c:v>-3.6117381489841997E-2</c:v>
                </c:pt>
                <c:pt idx="339">
                  <c:v>9.03260771384699E-3</c:v>
                </c:pt>
                <c:pt idx="340">
                  <c:v>-8.5802023121387294E-2</c:v>
                </c:pt>
                <c:pt idx="341">
                  <c:v>-1.3559322033898299E-2</c:v>
                </c:pt>
                <c:pt idx="342">
                  <c:v>-4.5203869451224997E-3</c:v>
                </c:pt>
                <c:pt idx="343">
                  <c:v>-9.0411825866823399E-3</c:v>
                </c:pt>
                <c:pt idx="344">
                  <c:v>-1.3563000135630001E-2</c:v>
                </c:pt>
                <c:pt idx="345">
                  <c:v>-1.35648399348888E-2</c:v>
                </c:pt>
                <c:pt idx="346">
                  <c:v>0</c:v>
                </c:pt>
                <c:pt idx="347">
                  <c:v>-1.8088906977795902E-2</c:v>
                </c:pt>
                <c:pt idx="348">
                  <c:v>4.5230449138359899E-3</c:v>
                </c:pt>
                <c:pt idx="349">
                  <c:v>0</c:v>
                </c:pt>
                <c:pt idx="350">
                  <c:v>5.8796924468566297E-2</c:v>
                </c:pt>
                <c:pt idx="351">
                  <c:v>3.16412783076436E-2</c:v>
                </c:pt>
                <c:pt idx="352">
                  <c:v>2.2593764121102599E-2</c:v>
                </c:pt>
                <c:pt idx="353">
                  <c:v>0.19426248023492201</c:v>
                </c:pt>
                <c:pt idx="354">
                  <c:v>2.2544864279917001E-2</c:v>
                </c:pt>
                <c:pt idx="355">
                  <c:v>-4.5079565432989202E-2</c:v>
                </c:pt>
                <c:pt idx="356">
                  <c:v>-4.5099896270238603E-2</c:v>
                </c:pt>
                <c:pt idx="357">
                  <c:v>-2.7072147272481199E-2</c:v>
                </c:pt>
                <c:pt idx="358">
                  <c:v>-2.7079478268718701E-2</c:v>
                </c:pt>
                <c:pt idx="359">
                  <c:v>-4.5144688727371202E-3</c:v>
                </c:pt>
                <c:pt idx="360">
                  <c:v>-3.1602708803611698E-2</c:v>
                </c:pt>
                <c:pt idx="361">
                  <c:v>-9.0321997922594103E-3</c:v>
                </c:pt>
                <c:pt idx="362">
                  <c:v>-1.3549523508423301E-2</c:v>
                </c:pt>
                <c:pt idx="363">
                  <c:v>-3.61369590748939E-2</c:v>
                </c:pt>
                <c:pt idx="364">
                  <c:v>-1.35562584726615E-2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94-4283-912E-A056A66316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-7.6552679726553802E-3</c:v>
                </c:pt>
                <c:pt idx="1">
                  <c:v>-6.8902686439185701E-3</c:v>
                </c:pt>
                <c:pt idx="2">
                  <c:v>-2.2969144782175898E-3</c:v>
                </c:pt>
                <c:pt idx="3">
                  <c:v>-2.45009838676334E-2</c:v>
                </c:pt>
                <c:pt idx="4">
                  <c:v>-6.89259046524986E-3</c:v>
                </c:pt>
                <c:pt idx="5">
                  <c:v>-1.30202349769465E-2</c:v>
                </c:pt>
                <c:pt idx="6">
                  <c:v>2.2979877287455301E-3</c:v>
                </c:pt>
                <c:pt idx="7">
                  <c:v>-6.1278264599546502E-3</c:v>
                </c:pt>
                <c:pt idx="8">
                  <c:v>2.2980757445765399E-3</c:v>
                </c:pt>
                <c:pt idx="9">
                  <c:v>-4.5960458685377703E-3</c:v>
                </c:pt>
                <c:pt idx="10">
                  <c:v>-2.2215242720677798E-2</c:v>
                </c:pt>
                <c:pt idx="11">
                  <c:v>0</c:v>
                </c:pt>
                <c:pt idx="12">
                  <c:v>-1.5324261370601899E-3</c:v>
                </c:pt>
                <c:pt idx="13">
                  <c:v>-7.6622481035935896E-4</c:v>
                </c:pt>
                <c:pt idx="14">
                  <c:v>-6.1298454512715601E-3</c:v>
                </c:pt>
                <c:pt idx="15">
                  <c:v>-1.5325553060896099E-2</c:v>
                </c:pt>
                <c:pt idx="16">
                  <c:v>-9.96313639533725E-3</c:v>
                </c:pt>
                <c:pt idx="17">
                  <c:v>-2.75929729895453E-2</c:v>
                </c:pt>
                <c:pt idx="18">
                  <c:v>-9.9668792934249299E-3</c:v>
                </c:pt>
                <c:pt idx="19">
                  <c:v>4.6005566673567502E-3</c:v>
                </c:pt>
                <c:pt idx="20">
                  <c:v>7.6672417097948999E-4</c:v>
                </c:pt>
                <c:pt idx="21">
                  <c:v>1.6867802432030399E-2</c:v>
                </c:pt>
                <c:pt idx="22">
                  <c:v>1.9164724641236398E-2</c:v>
                </c:pt>
                <c:pt idx="23">
                  <c:v>8.43086309044783E-3</c:v>
                </c:pt>
                <c:pt idx="24">
                  <c:v>1.2262039790319101E-2</c:v>
                </c:pt>
                <c:pt idx="25">
                  <c:v>-1.53256704980843E-3</c:v>
                </c:pt>
                <c:pt idx="26">
                  <c:v>-7.6629526889301003E-4</c:v>
                </c:pt>
                <c:pt idx="27">
                  <c:v>1.30271193973808E-2</c:v>
                </c:pt>
                <c:pt idx="28">
                  <c:v>1.7622630522396099E-2</c:v>
                </c:pt>
                <c:pt idx="29">
                  <c:v>2.2981989780675202E-3</c:v>
                </c:pt>
                <c:pt idx="30">
                  <c:v>4.44308258005209E-2</c:v>
                </c:pt>
                <c:pt idx="31">
                  <c:v>2.2205546792447101E-2</c:v>
                </c:pt>
                <c:pt idx="32">
                  <c:v>3.5214771831244697E-2</c:v>
                </c:pt>
                <c:pt idx="33">
                  <c:v>1.9896994788517901E-2</c:v>
                </c:pt>
                <c:pt idx="34">
                  <c:v>3.6725606163780899E-2</c:v>
                </c:pt>
                <c:pt idx="35">
                  <c:v>-1.98857335158742E-2</c:v>
                </c:pt>
                <c:pt idx="36">
                  <c:v>-1.07098323911231E-2</c:v>
                </c:pt>
                <c:pt idx="37">
                  <c:v>-6.88562969083523E-3</c:v>
                </c:pt>
                <c:pt idx="38">
                  <c:v>-1.3007085035731201E-2</c:v>
                </c:pt>
                <c:pt idx="39">
                  <c:v>-7.6522218226061896E-3</c:v>
                </c:pt>
                <c:pt idx="40">
                  <c:v>-1.3009772635091199E-2</c:v>
                </c:pt>
                <c:pt idx="41">
                  <c:v>-1.9134507936993901E-2</c:v>
                </c:pt>
                <c:pt idx="42">
                  <c:v>-2.4496857512497201E-2</c:v>
                </c:pt>
                <c:pt idx="43">
                  <c:v>-1.8377144957388E-2</c:v>
                </c:pt>
                <c:pt idx="44">
                  <c:v>-1.5317102310584901E-2</c:v>
                </c:pt>
                <c:pt idx="45">
                  <c:v>-7.6597244031159802E-4</c:v>
                </c:pt>
                <c:pt idx="46">
                  <c:v>-1.9915435994852598E-2</c:v>
                </c:pt>
                <c:pt idx="47">
                  <c:v>-2.22177956882154E-2</c:v>
                </c:pt>
                <c:pt idx="48">
                  <c:v>-6.8967102692015902E-3</c:v>
                </c:pt>
                <c:pt idx="49">
                  <c:v>-1.9158849855925399E-2</c:v>
                </c:pt>
                <c:pt idx="50">
                  <c:v>-2.5294527950453401E-2</c:v>
                </c:pt>
                <c:pt idx="51">
                  <c:v>-1.9934064249022498E-2</c:v>
                </c:pt>
                <c:pt idx="52">
                  <c:v>-2.3005429281310399E-2</c:v>
                </c:pt>
                <c:pt idx="53">
                  <c:v>-7.6702409989721902E-4</c:v>
                </c:pt>
                <c:pt idx="54">
                  <c:v>-2.3777929479263299E-2</c:v>
                </c:pt>
                <c:pt idx="55">
                  <c:v>-9.2065489251354094E-3</c:v>
                </c:pt>
                <c:pt idx="56">
                  <c:v>-2.9924038977979E-2</c:v>
                </c:pt>
                <c:pt idx="57">
                  <c:v>-9.2101526582803097E-3</c:v>
                </c:pt>
                <c:pt idx="58">
                  <c:v>-1.45840849254293E-2</c:v>
                </c:pt>
                <c:pt idx="59">
                  <c:v>-1.3818516812528801E-2</c:v>
                </c:pt>
                <c:pt idx="60">
                  <c:v>-1.38204265905008E-2</c:v>
                </c:pt>
                <c:pt idx="61">
                  <c:v>-2.6108858582135401E-2</c:v>
                </c:pt>
                <c:pt idx="62">
                  <c:v>-6.9129733466472103E-3</c:v>
                </c:pt>
                <c:pt idx="63">
                  <c:v>-4.6089675144606402E-3</c:v>
                </c:pt>
                <c:pt idx="64">
                  <c:v>-9.9865565584789703E-3</c:v>
                </c:pt>
                <c:pt idx="65">
                  <c:v>-6.1461870592031502E-3</c:v>
                </c:pt>
                <c:pt idx="66">
                  <c:v>1.53664120964396E-3</c:v>
                </c:pt>
                <c:pt idx="67">
                  <c:v>-1.45978671747749E-2</c:v>
                </c:pt>
                <c:pt idx="68">
                  <c:v>-1.07578936044323E-2</c:v>
                </c:pt>
                <c:pt idx="69">
                  <c:v>-7.68503646549803E-3</c:v>
                </c:pt>
                <c:pt idx="70">
                  <c:v>-4.61137626524636E-3</c:v>
                </c:pt>
                <c:pt idx="71">
                  <c:v>-2.76695335377804E-2</c:v>
                </c:pt>
                <c:pt idx="72">
                  <c:v>-6.9192979219041897E-3</c:v>
                </c:pt>
                <c:pt idx="73">
                  <c:v>-7.68864080207901E-3</c:v>
                </c:pt>
                <c:pt idx="74">
                  <c:v>3.07569279980316E-3</c:v>
                </c:pt>
                <c:pt idx="75">
                  <c:v>-1.53779910192532E-3</c:v>
                </c:pt>
                <c:pt idx="76">
                  <c:v>2.3067341258246601E-3</c:v>
                </c:pt>
                <c:pt idx="77">
                  <c:v>3.84446819471463E-3</c:v>
                </c:pt>
                <c:pt idx="78">
                  <c:v>-3.0754563208315999E-3</c:v>
                </c:pt>
                <c:pt idx="79">
                  <c:v>9.2266527241692195E-3</c:v>
                </c:pt>
                <c:pt idx="80">
                  <c:v>-6.1505343276697204E-3</c:v>
                </c:pt>
                <c:pt idx="81">
                  <c:v>9.9952330427027104E-3</c:v>
                </c:pt>
                <c:pt idx="82">
                  <c:v>2.3063617143955399E-3</c:v>
                </c:pt>
                <c:pt idx="83">
                  <c:v>-3.0750780301050098E-3</c:v>
                </c:pt>
                <c:pt idx="84">
                  <c:v>-5.3815520396082199E-3</c:v>
                </c:pt>
                <c:pt idx="85">
                  <c:v>-1.53766904749091E-3</c:v>
                </c:pt>
                <c:pt idx="86">
                  <c:v>1.23015415369238E-2</c:v>
                </c:pt>
                <c:pt idx="87">
                  <c:v>3.0750071109539399E-3</c:v>
                </c:pt>
                <c:pt idx="88">
                  <c:v>-1.3837106507283699E-2</c:v>
                </c:pt>
                <c:pt idx="89">
                  <c:v>6.1506761899636298E-3</c:v>
                </c:pt>
                <c:pt idx="90">
                  <c:v>0</c:v>
                </c:pt>
                <c:pt idx="91">
                  <c:v>8.4566596194503192E-3</c:v>
                </c:pt>
                <c:pt idx="92">
                  <c:v>7.68722229909445E-4</c:v>
                </c:pt>
                <c:pt idx="93">
                  <c:v>-9.9933121680106408E-3</c:v>
                </c:pt>
                <c:pt idx="94">
                  <c:v>-6.9191383366391402E-3</c:v>
                </c:pt>
                <c:pt idx="95">
                  <c:v>-4.6130780763464401E-3</c:v>
                </c:pt>
                <c:pt idx="96">
                  <c:v>-1.53776363035238E-3</c:v>
                </c:pt>
                <c:pt idx="97">
                  <c:v>1.5377872778858501E-3</c:v>
                </c:pt>
                <c:pt idx="98">
                  <c:v>1.53776363035238E-3</c:v>
                </c:pt>
                <c:pt idx="99">
                  <c:v>-6.9198299259578197E-3</c:v>
                </c:pt>
                <c:pt idx="100">
                  <c:v>7.6892319995078902E-4</c:v>
                </c:pt>
                <c:pt idx="101">
                  <c:v>-5.3824210129716299E-3</c:v>
                </c:pt>
                <c:pt idx="102">
                  <c:v>-1.07654214662504E-2</c:v>
                </c:pt>
                <c:pt idx="103">
                  <c:v>1.8456995201181201E-2</c:v>
                </c:pt>
                <c:pt idx="104">
                  <c:v>3.07559820385065E-3</c:v>
                </c:pt>
                <c:pt idx="105">
                  <c:v>3.07550361371675E-3</c:v>
                </c:pt>
                <c:pt idx="106">
                  <c:v>-6.1508180588018199E-3</c:v>
                </c:pt>
                <c:pt idx="107">
                  <c:v>-7.6889955096266197E-4</c:v>
                </c:pt>
                <c:pt idx="108">
                  <c:v>1.38402983353197E-2</c:v>
                </c:pt>
                <c:pt idx="109">
                  <c:v>7.6879905898995203E-3</c:v>
                </c:pt>
                <c:pt idx="110">
                  <c:v>9.9936194583458305E-3</c:v>
                </c:pt>
                <c:pt idx="111">
                  <c:v>-1.3067273398106E-2</c:v>
                </c:pt>
                <c:pt idx="112">
                  <c:v>3.8438179875306499E-3</c:v>
                </c:pt>
                <c:pt idx="113">
                  <c:v>9.2248085852218598E-3</c:v>
                </c:pt>
                <c:pt idx="114">
                  <c:v>1.5373262821301199E-3</c:v>
                </c:pt>
                <c:pt idx="115">
                  <c:v>-1.53730264877246E-3</c:v>
                </c:pt>
                <c:pt idx="116">
                  <c:v>-1.8447915385561401E-2</c:v>
                </c:pt>
                <c:pt idx="117">
                  <c:v>-1.53760993911065E-3</c:v>
                </c:pt>
                <c:pt idx="118">
                  <c:v>-7.6881679095871505E-4</c:v>
                </c:pt>
                <c:pt idx="119">
                  <c:v>1.2301163228747801E-2</c:v>
                </c:pt>
                <c:pt idx="120">
                  <c:v>-3.0749125571741601E-3</c:v>
                </c:pt>
                <c:pt idx="121">
                  <c:v>1.3837531999292701E-2</c:v>
                </c:pt>
                <c:pt idx="122">
                  <c:v>8.4550995780136706E-3</c:v>
                </c:pt>
                <c:pt idx="123">
                  <c:v>1.38344477749596E-2</c:v>
                </c:pt>
                <c:pt idx="124">
                  <c:v>-7.68474117791713E-3</c:v>
                </c:pt>
                <c:pt idx="125">
                  <c:v>1.53706635515455E-2</c:v>
                </c:pt>
                <c:pt idx="126">
                  <c:v>9.2209808049916204E-3</c:v>
                </c:pt>
                <c:pt idx="127">
                  <c:v>-8.4517864003073404E-3</c:v>
                </c:pt>
                <c:pt idx="128">
                  <c:v>-1.2294546600173701E-2</c:v>
                </c:pt>
                <c:pt idx="129">
                  <c:v>8.4535401120478301E-3</c:v>
                </c:pt>
                <c:pt idx="130">
                  <c:v>1.07581416078811E-2</c:v>
                </c:pt>
                <c:pt idx="131">
                  <c:v>6.9152042290315597E-3</c:v>
                </c:pt>
                <c:pt idx="132">
                  <c:v>-3.07321158293446E-3</c:v>
                </c:pt>
                <c:pt idx="133">
                  <c:v>-6.1466120642628304E-3</c:v>
                </c:pt>
                <c:pt idx="134">
                  <c:v>-1.5367474739713401E-2</c:v>
                </c:pt>
                <c:pt idx="135">
                  <c:v>-1.3832853025936599E-2</c:v>
                </c:pt>
                <c:pt idx="136">
                  <c:v>-1.07603741535813E-2</c:v>
                </c:pt>
                <c:pt idx="137">
                  <c:v>7.68680866764545E-3</c:v>
                </c:pt>
                <c:pt idx="138">
                  <c:v>-3.84310892139305E-3</c:v>
                </c:pt>
                <c:pt idx="139">
                  <c:v>-7.6865132438623204E-4</c:v>
                </c:pt>
                <c:pt idx="140">
                  <c:v>-3.8432861634011498E-3</c:v>
                </c:pt>
                <c:pt idx="141">
                  <c:v>1.53737355102543E-3</c:v>
                </c:pt>
                <c:pt idx="142">
                  <c:v>7.6867495810721501E-3</c:v>
                </c:pt>
                <c:pt idx="143">
                  <c:v>2.8438787431593199E-2</c:v>
                </c:pt>
                <c:pt idx="144">
                  <c:v>3.07358941455806E-3</c:v>
                </c:pt>
                <c:pt idx="145">
                  <c:v>2.8429828268469799E-2</c:v>
                </c:pt>
                <c:pt idx="146">
                  <c:v>2.61172819591034E-2</c:v>
                </c:pt>
                <c:pt idx="147">
                  <c:v>2.8414326964428301E-2</c:v>
                </c:pt>
                <c:pt idx="148">
                  <c:v>2.7638518882482602E-2</c:v>
                </c:pt>
                <c:pt idx="149">
                  <c:v>1.07453430450767E-2</c:v>
                </c:pt>
                <c:pt idx="150">
                  <c:v>1.30465146619802E-2</c:v>
                </c:pt>
                <c:pt idx="151">
                  <c:v>1.07427869858809E-2</c:v>
                </c:pt>
                <c:pt idx="152">
                  <c:v>3.8362975125446901E-3</c:v>
                </c:pt>
                <c:pt idx="153">
                  <c:v>2.3016902078426302E-3</c:v>
                </c:pt>
                <c:pt idx="154">
                  <c:v>9.9737613355633595E-3</c:v>
                </c:pt>
                <c:pt idx="155">
                  <c:v>-2.30140769437306E-3</c:v>
                </c:pt>
                <c:pt idx="156">
                  <c:v>9.9729961949183796E-3</c:v>
                </c:pt>
                <c:pt idx="157">
                  <c:v>9.20492463467955E-3</c:v>
                </c:pt>
                <c:pt idx="158">
                  <c:v>8.4370709557667397E-3</c:v>
                </c:pt>
                <c:pt idx="159">
                  <c:v>2.3775194036261001E-2</c:v>
                </c:pt>
                <c:pt idx="160">
                  <c:v>2.37695427813432E-2</c:v>
                </c:pt>
                <c:pt idx="161">
                  <c:v>1.3798390187811401E-2</c:v>
                </c:pt>
                <c:pt idx="162">
                  <c:v>-3.0658858877272602E-3</c:v>
                </c:pt>
                <c:pt idx="163">
                  <c:v>1.22639195486878E-2</c:v>
                </c:pt>
                <c:pt idx="164">
                  <c:v>2.3758430410790898E-2</c:v>
                </c:pt>
                <c:pt idx="165">
                  <c:v>1.6090597727394601E-2</c:v>
                </c:pt>
                <c:pt idx="166">
                  <c:v>6.1287653602181804E-3</c:v>
                </c:pt>
                <c:pt idx="167">
                  <c:v>2.0683315458863202E-2</c:v>
                </c:pt>
                <c:pt idx="168">
                  <c:v>9.9565740194689292E-3</c:v>
                </c:pt>
                <c:pt idx="169">
                  <c:v>6.1265124827691803E-3</c:v>
                </c:pt>
                <c:pt idx="170">
                  <c:v>2.2973014365791698E-3</c:v>
                </c:pt>
                <c:pt idx="171">
                  <c:v>4.1350475913347798E-2</c:v>
                </c:pt>
                <c:pt idx="172">
                  <c:v>3.2913620881013399E-2</c:v>
                </c:pt>
                <c:pt idx="173">
                  <c:v>6.1214495592556303E-2</c:v>
                </c:pt>
                <c:pt idx="174">
                  <c:v>6.1177046372201199E-2</c:v>
                </c:pt>
                <c:pt idx="175">
                  <c:v>4.8147468818782103E-2</c:v>
                </c:pt>
                <c:pt idx="176">
                  <c:v>5.4999197928363497E-2</c:v>
                </c:pt>
                <c:pt idx="177">
                  <c:v>2.8247940572440702E-2</c:v>
                </c:pt>
                <c:pt idx="178">
                  <c:v>2.3660509845825101E-2</c:v>
                </c:pt>
                <c:pt idx="179">
                  <c:v>1.3735110758407E-2</c:v>
                </c:pt>
                <c:pt idx="180">
                  <c:v>1.7548009063928199E-2</c:v>
                </c:pt>
                <c:pt idx="181">
                  <c:v>7.6282305556403104E-3</c:v>
                </c:pt>
                <c:pt idx="182">
                  <c:v>7.6276487010114302E-4</c:v>
                </c:pt>
                <c:pt idx="183">
                  <c:v>7.6275905204305E-4</c:v>
                </c:pt>
                <c:pt idx="184">
                  <c:v>5.33927263851599E-3</c:v>
                </c:pt>
                <c:pt idx="185">
                  <c:v>1.67796752370129E-2</c:v>
                </c:pt>
                <c:pt idx="186">
                  <c:v>1.5251691031243099E-3</c:v>
                </c:pt>
                <c:pt idx="187">
                  <c:v>1.6014031341747101E-2</c:v>
                </c:pt>
                <c:pt idx="188">
                  <c:v>-3.8122541096099298E-3</c:v>
                </c:pt>
                <c:pt idx="189">
                  <c:v>-9.9122385647078606E-3</c:v>
                </c:pt>
                <c:pt idx="190">
                  <c:v>1.9826442373682699E-2</c:v>
                </c:pt>
                <c:pt idx="191">
                  <c:v>-3.0496172730322302E-3</c:v>
                </c:pt>
                <c:pt idx="192">
                  <c:v>2.0585544373284501E-2</c:v>
                </c:pt>
                <c:pt idx="193">
                  <c:v>2.2868119554528998E-2</c:v>
                </c:pt>
                <c:pt idx="194">
                  <c:v>9.1451564964905498E-3</c:v>
                </c:pt>
                <c:pt idx="195">
                  <c:v>4.5721601170472997E-2</c:v>
                </c:pt>
                <c:pt idx="196">
                  <c:v>2.9705458949340801E-2</c:v>
                </c:pt>
                <c:pt idx="197">
                  <c:v>5.5586013645224197E-2</c:v>
                </c:pt>
                <c:pt idx="198">
                  <c:v>3.6529402363756701E-2</c:v>
                </c:pt>
                <c:pt idx="199">
                  <c:v>1.7497280314038102E-2</c:v>
                </c:pt>
                <c:pt idx="200">
                  <c:v>3.8030911524887401E-3</c:v>
                </c:pt>
                <c:pt idx="201">
                  <c:v>-3.8790054534253098E-2</c:v>
                </c:pt>
                <c:pt idx="202">
                  <c:v>2.1304764658439002E-2</c:v>
                </c:pt>
                <c:pt idx="203">
                  <c:v>1.14108357296088E-2</c:v>
                </c:pt>
                <c:pt idx="204">
                  <c:v>2.35797031999939E-2</c:v>
                </c:pt>
                <c:pt idx="205">
                  <c:v>-9.1254752851710995E-3</c:v>
                </c:pt>
                <c:pt idx="206">
                  <c:v>-1.9013141883669999E-2</c:v>
                </c:pt>
                <c:pt idx="207">
                  <c:v>-2.8144801198816401E-2</c:v>
                </c:pt>
                <c:pt idx="208">
                  <c:v>-1.82612268500905E-2</c:v>
                </c:pt>
                <c:pt idx="209">
                  <c:v>-3.0440936972040001E-3</c:v>
                </c:pt>
                <c:pt idx="210">
                  <c:v>-2.6636630694531101E-2</c:v>
                </c:pt>
                <c:pt idx="211">
                  <c:v>-9.1349923494439093E-3</c:v>
                </c:pt>
                <c:pt idx="212">
                  <c:v>-1.9794291630821199E-2</c:v>
                </c:pt>
                <c:pt idx="213">
                  <c:v>-1.0660574909575501E-2</c:v>
                </c:pt>
                <c:pt idx="214">
                  <c:v>-2.6654278773293901E-2</c:v>
                </c:pt>
                <c:pt idx="215">
                  <c:v>-1.5996831103933701E-2</c:v>
                </c:pt>
                <c:pt idx="216">
                  <c:v>-2.6665650832349199E-2</c:v>
                </c:pt>
                <c:pt idx="217">
                  <c:v>-1.8289894833104701E-2</c:v>
                </c:pt>
                <c:pt idx="218">
                  <c:v>-2.6677642611055201E-2</c:v>
                </c:pt>
                <c:pt idx="219">
                  <c:v>-3.1259292015156898E-2</c:v>
                </c:pt>
                <c:pt idx="220">
                  <c:v>-3.0506406345332499E-2</c:v>
                </c:pt>
                <c:pt idx="221">
                  <c:v>-1.1443393347574E-2</c:v>
                </c:pt>
                <c:pt idx="222">
                  <c:v>-2.1363445618586201E-2</c:v>
                </c:pt>
                <c:pt idx="223">
                  <c:v>-2.51837267336706E-2</c:v>
                </c:pt>
                <c:pt idx="224">
                  <c:v>-2.1373393178834198E-2</c:v>
                </c:pt>
                <c:pt idx="225">
                  <c:v>-1.45064744686049E-2</c:v>
                </c:pt>
                <c:pt idx="226">
                  <c:v>-3.0544377161969199E-2</c:v>
                </c:pt>
                <c:pt idx="227">
                  <c:v>-1.5276854801133499E-2</c:v>
                </c:pt>
                <c:pt idx="228">
                  <c:v>-2.4446702369038301E-2</c:v>
                </c:pt>
                <c:pt idx="229">
                  <c:v>-1.2990486379093001E-2</c:v>
                </c:pt>
                <c:pt idx="230">
                  <c:v>-1.6813401809733401E-2</c:v>
                </c:pt>
                <c:pt idx="231">
                  <c:v>-1.52874810817422E-2</c:v>
                </c:pt>
                <c:pt idx="232">
                  <c:v>-1.14673638823907E-2</c:v>
                </c:pt>
                <c:pt idx="233">
                  <c:v>-1.83498864600775E-2</c:v>
                </c:pt>
                <c:pt idx="234">
                  <c:v>-8.4119082031399398E-3</c:v>
                </c:pt>
                <c:pt idx="235">
                  <c:v>-1.9119581510599899E-2</c:v>
                </c:pt>
                <c:pt idx="236">
                  <c:v>-6.8843656057094296E-3</c:v>
                </c:pt>
                <c:pt idx="237">
                  <c:v>-5.3548752314071099E-3</c:v>
                </c:pt>
                <c:pt idx="238">
                  <c:v>8.4152545614504803E-3</c:v>
                </c:pt>
                <c:pt idx="239">
                  <c:v>-2.0653886755503899E-2</c:v>
                </c:pt>
                <c:pt idx="240">
                  <c:v>7.6511679507876903E-4</c:v>
                </c:pt>
                <c:pt idx="241">
                  <c:v>-2.4483550114766599E-2</c:v>
                </c:pt>
                <c:pt idx="242">
                  <c:v>-1.4540667952367799E-2</c:v>
                </c:pt>
                <c:pt idx="243">
                  <c:v>-2.9085565140184799E-2</c:v>
                </c:pt>
                <c:pt idx="244">
                  <c:v>-1.45470136512239E-2</c:v>
                </c:pt>
                <c:pt idx="245">
                  <c:v>7.6574369027199198E-3</c:v>
                </c:pt>
                <c:pt idx="246">
                  <c:v>-2.1439181635809601E-2</c:v>
                </c:pt>
                <c:pt idx="247">
                  <c:v>-1.07218895032702E-2</c:v>
                </c:pt>
                <c:pt idx="248">
                  <c:v>-1.9148284313725498E-2</c:v>
                </c:pt>
                <c:pt idx="249">
                  <c:v>-6.1286245068372502E-3</c:v>
                </c:pt>
                <c:pt idx="250">
                  <c:v>-3.0645000651206302E-3</c:v>
                </c:pt>
                <c:pt idx="251">
                  <c:v>-1.6089118392926899E-2</c:v>
                </c:pt>
                <c:pt idx="252">
                  <c:v>1.53254356255077E-3</c:v>
                </c:pt>
                <c:pt idx="253">
                  <c:v>-3.8313001900324899E-3</c:v>
                </c:pt>
                <c:pt idx="254">
                  <c:v>-1.07280515559506E-2</c:v>
                </c:pt>
                <c:pt idx="255">
                  <c:v>-1.45610606583132E-2</c:v>
                </c:pt>
                <c:pt idx="256">
                  <c:v>-3.06593288672911E-2</c:v>
                </c:pt>
                <c:pt idx="257">
                  <c:v>5.3670280465551402E-3</c:v>
                </c:pt>
                <c:pt idx="258">
                  <c:v>-1.5333542891752899E-2</c:v>
                </c:pt>
                <c:pt idx="259">
                  <c:v>5.3675630496959701E-3</c:v>
                </c:pt>
                <c:pt idx="260">
                  <c:v>-2.14690998313142E-2</c:v>
                </c:pt>
                <c:pt idx="261">
                  <c:v>9.2030185900975493E-3</c:v>
                </c:pt>
                <c:pt idx="262">
                  <c:v>-9.2021717125241598E-3</c:v>
                </c:pt>
                <c:pt idx="263">
                  <c:v>1.15037732376219E-2</c:v>
                </c:pt>
                <c:pt idx="264">
                  <c:v>1.07356200203977E-2</c:v>
                </c:pt>
                <c:pt idx="265">
                  <c:v>7.6674768633885598E-3</c:v>
                </c:pt>
                <c:pt idx="266">
                  <c:v>7.6668890064478497E-3</c:v>
                </c:pt>
                <c:pt idx="267">
                  <c:v>-1.76324928511741E-2</c:v>
                </c:pt>
                <c:pt idx="268">
                  <c:v>-1.5335306476099901E-2</c:v>
                </c:pt>
                <c:pt idx="269">
                  <c:v>3.06753171060906E-3</c:v>
                </c:pt>
                <c:pt idx="270">
                  <c:v>1.3036609867946801E-2</c:v>
                </c:pt>
                <c:pt idx="271">
                  <c:v>1.68687077803081E-2</c:v>
                </c:pt>
                <c:pt idx="272">
                  <c:v>2.6832054338743201E-2</c:v>
                </c:pt>
                <c:pt idx="273">
                  <c:v>-2.7591281155154999E-2</c:v>
                </c:pt>
                <c:pt idx="274">
                  <c:v>-2.45323520392518E-2</c:v>
                </c:pt>
                <c:pt idx="275">
                  <c:v>-6.1345929697564604E-3</c:v>
                </c:pt>
                <c:pt idx="276">
                  <c:v>-6.9018404907975504E-3</c:v>
                </c:pt>
                <c:pt idx="277">
                  <c:v>-1.45715578529193E-2</c:v>
                </c:pt>
                <c:pt idx="278">
                  <c:v>-1.45736814653453E-2</c:v>
                </c:pt>
                <c:pt idx="279">
                  <c:v>6.1371813460372997E-3</c:v>
                </c:pt>
                <c:pt idx="280">
                  <c:v>-1.5342011798007099E-3</c:v>
                </c:pt>
                <c:pt idx="281">
                  <c:v>-6.1368988715777197E-3</c:v>
                </c:pt>
                <c:pt idx="282">
                  <c:v>-2.1480464284892298E-2</c:v>
                </c:pt>
                <c:pt idx="283">
                  <c:v>-4.60394558136323E-3</c:v>
                </c:pt>
                <c:pt idx="284">
                  <c:v>-9.9756747009216006E-3</c:v>
                </c:pt>
                <c:pt idx="285">
                  <c:v>-1.9185903732809401E-2</c:v>
                </c:pt>
                <c:pt idx="286">
                  <c:v>-1.8422002011068601E-2</c:v>
                </c:pt>
                <c:pt idx="287">
                  <c:v>-1.8425396337952499E-2</c:v>
                </c:pt>
                <c:pt idx="288">
                  <c:v>-2.1500257235220501E-2</c:v>
                </c:pt>
                <c:pt idx="289">
                  <c:v>-3.84015729284271E-3</c:v>
                </c:pt>
                <c:pt idx="290">
                  <c:v>6.1444876265380399E-3</c:v>
                </c:pt>
                <c:pt idx="291">
                  <c:v>-6.1441101024530403E-3</c:v>
                </c:pt>
                <c:pt idx="292">
                  <c:v>-2.7650194319421201E-2</c:v>
                </c:pt>
                <c:pt idx="293">
                  <c:v>-9.9875539712051108E-3</c:v>
                </c:pt>
                <c:pt idx="294">
                  <c:v>1.30619520703194E-2</c:v>
                </c:pt>
                <c:pt idx="295">
                  <c:v>-1.22919963738611E-2</c:v>
                </c:pt>
                <c:pt idx="296">
                  <c:v>-7.6834421820975796E-3</c:v>
                </c:pt>
                <c:pt idx="297">
                  <c:v>-2.4588904256954099E-2</c:v>
                </c:pt>
                <c:pt idx="298">
                  <c:v>-1.4603252682386899E-2</c:v>
                </c:pt>
                <c:pt idx="299">
                  <c:v>-1.53740900460454E-2</c:v>
                </c:pt>
                <c:pt idx="300">
                  <c:v>-1.2301163228747801E-2</c:v>
                </c:pt>
                <c:pt idx="301">
                  <c:v>-1.76850976140497E-2</c:v>
                </c:pt>
                <c:pt idx="302">
                  <c:v>-2.3071598861801101E-2</c:v>
                </c:pt>
                <c:pt idx="303">
                  <c:v>-1.2307692307692301E-2</c:v>
                </c:pt>
                <c:pt idx="304">
                  <c:v>-1.8463810930576099E-2</c:v>
                </c:pt>
                <c:pt idx="305">
                  <c:v>-1.30809479839951E-2</c:v>
                </c:pt>
                <c:pt idx="306">
                  <c:v>-2.30870458585688E-2</c:v>
                </c:pt>
                <c:pt idx="307">
                  <c:v>-2.5401614926912602E-2</c:v>
                </c:pt>
                <c:pt idx="308">
                  <c:v>-1.61687711733908E-2</c:v>
                </c:pt>
                <c:pt idx="309">
                  <c:v>-1.30911219091476E-2</c:v>
                </c:pt>
                <c:pt idx="310">
                  <c:v>-1.3863002726390501E-2</c:v>
                </c:pt>
                <c:pt idx="311">
                  <c:v>-1.23243776189302E-2</c:v>
                </c:pt>
                <c:pt idx="312">
                  <c:v>-6.1629483544927898E-3</c:v>
                </c:pt>
                <c:pt idx="313">
                  <c:v>-4.0832049306625602E-2</c:v>
                </c:pt>
                <c:pt idx="314">
                  <c:v>-1.9268268245123201E-2</c:v>
                </c:pt>
                <c:pt idx="315">
                  <c:v>-1.6188464562680201E-2</c:v>
                </c:pt>
                <c:pt idx="316">
                  <c:v>-1.7733093808066199E-2</c:v>
                </c:pt>
                <c:pt idx="317">
                  <c:v>-1.7736238991964699E-2</c:v>
                </c:pt>
                <c:pt idx="318">
                  <c:v>-1.5425552427596301E-2</c:v>
                </c:pt>
                <c:pt idx="319">
                  <c:v>-1.00281559763953E-2</c:v>
                </c:pt>
                <c:pt idx="320">
                  <c:v>-3.2401907083674103E-2</c:v>
                </c:pt>
                <c:pt idx="321">
                  <c:v>-1.38910325667541E-2</c:v>
                </c:pt>
                <c:pt idx="322">
                  <c:v>4.6309874808971802E-3</c:v>
                </c:pt>
                <c:pt idx="323">
                  <c:v>2.3153865151889401E-3</c:v>
                </c:pt>
                <c:pt idx="324">
                  <c:v>1.9294440885691998E-2</c:v>
                </c:pt>
                <c:pt idx="325">
                  <c:v>-1.69758325874255E-2</c:v>
                </c:pt>
                <c:pt idx="326">
                  <c:v>-2.3152792998595399E-3</c:v>
                </c:pt>
                <c:pt idx="327">
                  <c:v>1.00331092605598E-2</c:v>
                </c:pt>
                <c:pt idx="328">
                  <c:v>-7.7170020990245704E-3</c:v>
                </c:pt>
                <c:pt idx="329">
                  <c:v>-1.7750474632256499E-2</c:v>
                </c:pt>
                <c:pt idx="330">
                  <c:v>-2.77882841506434E-2</c:v>
                </c:pt>
                <c:pt idx="331">
                  <c:v>-6.1768907076400403E-3</c:v>
                </c:pt>
                <c:pt idx="332">
                  <c:v>-2.6253407151737001E-2</c:v>
                </c:pt>
                <c:pt idx="333">
                  <c:v>-1.31301506877882E-2</c:v>
                </c:pt>
                <c:pt idx="334">
                  <c:v>-1.9311580768755401E-2</c:v>
                </c:pt>
                <c:pt idx="335">
                  <c:v>-1.1589186516367801E-2</c:v>
                </c:pt>
                <c:pt idx="336">
                  <c:v>-3.2453483340545201E-2</c:v>
                </c:pt>
                <c:pt idx="337">
                  <c:v>-7.7295283441804396E-3</c:v>
                </c:pt>
                <c:pt idx="338">
                  <c:v>-2.08713397854117E-2</c:v>
                </c:pt>
                <c:pt idx="339">
                  <c:v>-3.3246480125563499E-2</c:v>
                </c:pt>
                <c:pt idx="340">
                  <c:v>-9.2811731402849297E-3</c:v>
                </c:pt>
                <c:pt idx="341">
                  <c:v>-1.39230519329837E-2</c:v>
                </c:pt>
                <c:pt idx="342">
                  <c:v>-3.8680529768535699E-2</c:v>
                </c:pt>
                <c:pt idx="343">
                  <c:v>0</c:v>
                </c:pt>
                <c:pt idx="344">
                  <c:v>-1.62521089046079E-2</c:v>
                </c:pt>
                <c:pt idx="345">
                  <c:v>-1.0062464684619099E-2</c:v>
                </c:pt>
                <c:pt idx="346">
                  <c:v>-1.4708159157764401E-2</c:v>
                </c:pt>
                <c:pt idx="347">
                  <c:v>7.7422751449741001E-4</c:v>
                </c:pt>
                <c:pt idx="348">
                  <c:v>-1.62586519254889E-2</c:v>
                </c:pt>
                <c:pt idx="349">
                  <c:v>-1.8584338049109101E-2</c:v>
                </c:pt>
                <c:pt idx="350">
                  <c:v>-1.08428789392566E-2</c:v>
                </c:pt>
                <c:pt idx="351">
                  <c:v>-9.2949040688442598E-3</c:v>
                </c:pt>
                <c:pt idx="352">
                  <c:v>-8.52112075977411E-3</c:v>
                </c:pt>
                <c:pt idx="353">
                  <c:v>-2.3241400681747802E-3</c:v>
                </c:pt>
                <c:pt idx="354">
                  <c:v>-1.0846239066603701E-2</c:v>
                </c:pt>
                <c:pt idx="355">
                  <c:v>-1.3171861803925201E-2</c:v>
                </c:pt>
                <c:pt idx="356">
                  <c:v>3.7970956093176099E-2</c:v>
                </c:pt>
                <c:pt idx="357">
                  <c:v>3.09849335760486E-2</c:v>
                </c:pt>
                <c:pt idx="358">
                  <c:v>2.7103418902698701E-2</c:v>
                </c:pt>
                <c:pt idx="359">
                  <c:v>-3.8708678485716501E-3</c:v>
                </c:pt>
                <c:pt idx="360">
                  <c:v>-1.62582743003136E-2</c:v>
                </c:pt>
                <c:pt idx="361">
                  <c:v>-1.3163600322120999E-2</c:v>
                </c:pt>
                <c:pt idx="362">
                  <c:v>-1.39397647277486E-2</c:v>
                </c:pt>
                <c:pt idx="363">
                  <c:v>-1.7039865539970101E-2</c:v>
                </c:pt>
                <c:pt idx="364">
                  <c:v>-8.5213848024975405E-3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94-4283-912E-A056A66316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-6.6853857467575897E-2</c:v>
                </c:pt>
                <c:pt idx="1">
                  <c:v>-4.68290072250468E-2</c:v>
                </c:pt>
                <c:pt idx="2">
                  <c:v>1.33859848738371E-2</c:v>
                </c:pt>
                <c:pt idx="3">
                  <c:v>-6.6920966338753904E-3</c:v>
                </c:pt>
                <c:pt idx="4">
                  <c:v>-6.6925445054209602E-3</c:v>
                </c:pt>
                <c:pt idx="5">
                  <c:v>-6.6929924369185503E-2</c:v>
                </c:pt>
                <c:pt idx="6">
                  <c:v>-6.6974750519054301E-3</c:v>
                </c:pt>
                <c:pt idx="7">
                  <c:v>3.34896182183523E-2</c:v>
                </c:pt>
                <c:pt idx="8">
                  <c:v>3.3478406427853998E-2</c:v>
                </c:pt>
                <c:pt idx="9">
                  <c:v>-2.6773761713520802E-2</c:v>
                </c:pt>
                <c:pt idx="10">
                  <c:v>1.33904659882164E-2</c:v>
                </c:pt>
                <c:pt idx="11">
                  <c:v>-2.0083009773731401E-2</c:v>
                </c:pt>
                <c:pt idx="12">
                  <c:v>-0.120522263140275</c:v>
                </c:pt>
                <c:pt idx="13">
                  <c:v>-4.0222564858885798E-2</c:v>
                </c:pt>
                <c:pt idx="14">
                  <c:v>2.01193749580846E-2</c:v>
                </c:pt>
                <c:pt idx="15">
                  <c:v>2.0115327879844401E-2</c:v>
                </c:pt>
                <c:pt idx="16">
                  <c:v>-8.7148890527585995E-2</c:v>
                </c:pt>
                <c:pt idx="17">
                  <c:v>3.3548040794417602E-2</c:v>
                </c:pt>
                <c:pt idx="18">
                  <c:v>-5.3658863773559599E-2</c:v>
                </c:pt>
                <c:pt idx="19">
                  <c:v>-8.0531507952486397E-2</c:v>
                </c:pt>
                <c:pt idx="20">
                  <c:v>-2.6865471153200399E-2</c:v>
                </c:pt>
                <c:pt idx="21">
                  <c:v>2.0154517971111899E-2</c:v>
                </c:pt>
                <c:pt idx="22">
                  <c:v>-4.7017732401934402E-2</c:v>
                </c:pt>
                <c:pt idx="23">
                  <c:v>1.3439956992137601E-2</c:v>
                </c:pt>
                <c:pt idx="24">
                  <c:v>3.3595377276086802E-2</c:v>
                </c:pt>
                <c:pt idx="25">
                  <c:v>-6.04513702310586E-2</c:v>
                </c:pt>
                <c:pt idx="26">
                  <c:v>-2.0162645339068499E-2</c:v>
                </c:pt>
                <c:pt idx="27">
                  <c:v>-2.6888948642108099E-2</c:v>
                </c:pt>
                <c:pt idx="28">
                  <c:v>-4.0344271113501903E-2</c:v>
                </c:pt>
                <c:pt idx="29">
                  <c:v>2.69070361899637E-2</c:v>
                </c:pt>
                <c:pt idx="30">
                  <c:v>3.3624747814391398E-2</c:v>
                </c:pt>
                <c:pt idx="31">
                  <c:v>-9.41176470588235E-2</c:v>
                </c:pt>
                <c:pt idx="32">
                  <c:v>-6.7290222730637204E-3</c:v>
                </c:pt>
                <c:pt idx="33">
                  <c:v>1.34589502018843E-2</c:v>
                </c:pt>
                <c:pt idx="34">
                  <c:v>-2.6914278024491999E-2</c:v>
                </c:pt>
                <c:pt idx="35">
                  <c:v>6.7303809395611799E-3</c:v>
                </c:pt>
                <c:pt idx="36">
                  <c:v>-0.107678847836328</c:v>
                </c:pt>
                <c:pt idx="37">
                  <c:v>6.7371825102742E-3</c:v>
                </c:pt>
                <c:pt idx="38">
                  <c:v>-4.7157100511991401E-2</c:v>
                </c:pt>
                <c:pt idx="39">
                  <c:v>3.3699534946417697E-2</c:v>
                </c:pt>
                <c:pt idx="40">
                  <c:v>-4.0425818622827098E-2</c:v>
                </c:pt>
                <c:pt idx="41">
                  <c:v>-2.6961445133459199E-2</c:v>
                </c:pt>
                <c:pt idx="42">
                  <c:v>-2.0226537216828499E-2</c:v>
                </c:pt>
                <c:pt idx="43">
                  <c:v>-3.3717715287612103E-2</c:v>
                </c:pt>
                <c:pt idx="44">
                  <c:v>-8.0949811117107404E-2</c:v>
                </c:pt>
                <c:pt idx="45">
                  <c:v>-3.37564137186065E-2</c:v>
                </c:pt>
                <c:pt idx="46">
                  <c:v>-9.4549875059093694E-2</c:v>
                </c:pt>
                <c:pt idx="47">
                  <c:v>-6.0839586290813201E-2</c:v>
                </c:pt>
                <c:pt idx="48">
                  <c:v>-2.7056277056277101E-2</c:v>
                </c:pt>
                <c:pt idx="49">
                  <c:v>-3.3829499323409999E-2</c:v>
                </c:pt>
                <c:pt idx="50">
                  <c:v>-7.4450084602368904E-2</c:v>
                </c:pt>
                <c:pt idx="51">
                  <c:v>-4.0639393118396101E-2</c:v>
                </c:pt>
                <c:pt idx="52">
                  <c:v>-4.0655915435695897E-2</c:v>
                </c:pt>
                <c:pt idx="53">
                  <c:v>2.0336225596529301E-2</c:v>
                </c:pt>
                <c:pt idx="54">
                  <c:v>-1.3554727211114901E-2</c:v>
                </c:pt>
                <c:pt idx="55">
                  <c:v>-4.7447976682708601E-2</c:v>
                </c:pt>
                <c:pt idx="56">
                  <c:v>-5.4252000542520003E-2</c:v>
                </c:pt>
                <c:pt idx="57">
                  <c:v>-9.4992536300719202E-2</c:v>
                </c:pt>
                <c:pt idx="58">
                  <c:v>-2.7166530834012499E-2</c:v>
                </c:pt>
                <c:pt idx="59">
                  <c:v>6.7934782608695702E-3</c:v>
                </c:pt>
                <c:pt idx="60">
                  <c:v>-1.3586033557502901E-2</c:v>
                </c:pt>
                <c:pt idx="61">
                  <c:v>6.7939398056933199E-3</c:v>
                </c:pt>
                <c:pt idx="62">
                  <c:v>-2.0380434782608699E-2</c:v>
                </c:pt>
                <c:pt idx="63">
                  <c:v>-6.7948630835088699E-3</c:v>
                </c:pt>
                <c:pt idx="64">
                  <c:v>-1.3590649633052501E-2</c:v>
                </c:pt>
                <c:pt idx="65">
                  <c:v>-2.03887454125323E-2</c:v>
                </c:pt>
                <c:pt idx="66">
                  <c:v>-4.7583440962545E-2</c:v>
                </c:pt>
                <c:pt idx="67">
                  <c:v>-0.102013057671382</c:v>
                </c:pt>
                <c:pt idx="68">
                  <c:v>-6.8078153720471102E-3</c:v>
                </c:pt>
                <c:pt idx="69">
                  <c:v>-3.4041394335512003E-2</c:v>
                </c:pt>
                <c:pt idx="70">
                  <c:v>-2.0431791868146799E-2</c:v>
                </c:pt>
                <c:pt idx="71">
                  <c:v>-4.0871934604904597E-2</c:v>
                </c:pt>
                <c:pt idx="72">
                  <c:v>-7.4962518740629702E-2</c:v>
                </c:pt>
                <c:pt idx="73">
                  <c:v>-2.7279547159517199E-2</c:v>
                </c:pt>
                <c:pt idx="74">
                  <c:v>-4.0930486390613301E-2</c:v>
                </c:pt>
                <c:pt idx="75">
                  <c:v>-2.0473623148843201E-2</c:v>
                </c:pt>
                <c:pt idx="76">
                  <c:v>-1.36518771331058E-2</c:v>
                </c:pt>
                <c:pt idx="77">
                  <c:v>-4.7788093937738897E-2</c:v>
                </c:pt>
                <c:pt idx="78">
                  <c:v>-1.36602691073014E-2</c:v>
                </c:pt>
                <c:pt idx="79">
                  <c:v>-8.1972812350570398E-2</c:v>
                </c:pt>
                <c:pt idx="80">
                  <c:v>-6.8366719081151299E-3</c:v>
                </c:pt>
                <c:pt idx="81">
                  <c:v>-1.36742786817995E-2</c:v>
                </c:pt>
                <c:pt idx="82">
                  <c:v>0</c:v>
                </c:pt>
                <c:pt idx="83">
                  <c:v>-3.4190371991247297E-2</c:v>
                </c:pt>
                <c:pt idx="84">
                  <c:v>-3.4202065804774598E-2</c:v>
                </c:pt>
                <c:pt idx="85">
                  <c:v>-6.8427535240180706E-2</c:v>
                </c:pt>
                <c:pt idx="86">
                  <c:v>-4.1084634346754301E-2</c:v>
                </c:pt>
                <c:pt idx="87">
                  <c:v>6.8502534593779998E-3</c:v>
                </c:pt>
                <c:pt idx="88">
                  <c:v>-2.7399136927186801E-2</c:v>
                </c:pt>
                <c:pt idx="89">
                  <c:v>-4.7961630695443597E-2</c:v>
                </c:pt>
                <c:pt idx="90">
                  <c:v>-2.05648478201261E-2</c:v>
                </c:pt>
                <c:pt idx="91">
                  <c:v>-6.1707233459033201E-2</c:v>
                </c:pt>
                <c:pt idx="92">
                  <c:v>1.3721185510428099E-2</c:v>
                </c:pt>
                <c:pt idx="93">
                  <c:v>-1.37193030594046E-2</c:v>
                </c:pt>
                <c:pt idx="94">
                  <c:v>-4.1163556531284298E-2</c:v>
                </c:pt>
                <c:pt idx="95">
                  <c:v>-6.86341798215511E-3</c:v>
                </c:pt>
                <c:pt idx="96">
                  <c:v>-5.4911112636419797E-2</c:v>
                </c:pt>
                <c:pt idx="97">
                  <c:v>4.1205961129043303E-2</c:v>
                </c:pt>
                <c:pt idx="98">
                  <c:v>0</c:v>
                </c:pt>
                <c:pt idx="99">
                  <c:v>1.3729662936774901E-2</c:v>
                </c:pt>
                <c:pt idx="100">
                  <c:v>-1.3727778159104901E-2</c:v>
                </c:pt>
                <c:pt idx="101">
                  <c:v>4.1188988810324699E-2</c:v>
                </c:pt>
                <c:pt idx="102">
                  <c:v>2.0586015233651299E-2</c:v>
                </c:pt>
                <c:pt idx="103">
                  <c:v>2.7442371020856199E-2</c:v>
                </c:pt>
                <c:pt idx="104">
                  <c:v>-1.37174211248285E-2</c:v>
                </c:pt>
                <c:pt idx="105">
                  <c:v>0</c:v>
                </c:pt>
                <c:pt idx="106">
                  <c:v>5.4877212237618302E-2</c:v>
                </c:pt>
                <c:pt idx="107">
                  <c:v>4.1135335252982297E-2</c:v>
                </c:pt>
                <c:pt idx="108">
                  <c:v>0</c:v>
                </c:pt>
                <c:pt idx="109">
                  <c:v>4.1118421052631603E-2</c:v>
                </c:pt>
                <c:pt idx="110">
                  <c:v>2.0550760378134001E-2</c:v>
                </c:pt>
                <c:pt idx="111">
                  <c:v>2.0546537908362399E-2</c:v>
                </c:pt>
                <c:pt idx="112">
                  <c:v>-2.0542317173377199E-2</c:v>
                </c:pt>
                <c:pt idx="113">
                  <c:v>-6.8488459694541499E-3</c:v>
                </c:pt>
                <c:pt idx="114">
                  <c:v>5.4794520547945202E-2</c:v>
                </c:pt>
                <c:pt idx="115">
                  <c:v>1.36911281489595E-2</c:v>
                </c:pt>
                <c:pt idx="116">
                  <c:v>0</c:v>
                </c:pt>
                <c:pt idx="117">
                  <c:v>2.7378507871321001E-2</c:v>
                </c:pt>
                <c:pt idx="118">
                  <c:v>1.3685507048036101E-2</c:v>
                </c:pt>
                <c:pt idx="119">
                  <c:v>2.7367268746579101E-2</c:v>
                </c:pt>
                <c:pt idx="120">
                  <c:v>-4.7879616963064302E-2</c:v>
                </c:pt>
                <c:pt idx="121">
                  <c:v>0</c:v>
                </c:pt>
                <c:pt idx="122">
                  <c:v>-5.4745774310545399E-2</c:v>
                </c:pt>
                <c:pt idx="123">
                  <c:v>1.3693940431359099E-2</c:v>
                </c:pt>
                <c:pt idx="124">
                  <c:v>4.1076196344218503E-2</c:v>
                </c:pt>
                <c:pt idx="125">
                  <c:v>2.0529665366454501E-2</c:v>
                </c:pt>
                <c:pt idx="126">
                  <c:v>-2.05254515599343E-2</c:v>
                </c:pt>
                <c:pt idx="127">
                  <c:v>2.7372887155272699E-2</c:v>
                </c:pt>
                <c:pt idx="128">
                  <c:v>-1.36826982280906E-2</c:v>
                </c:pt>
                <c:pt idx="129">
                  <c:v>6.8422853232979796E-3</c:v>
                </c:pt>
                <c:pt idx="130">
                  <c:v>-1.36836343732895E-2</c:v>
                </c:pt>
                <c:pt idx="131">
                  <c:v>-2.0528260572054199E-2</c:v>
                </c:pt>
                <c:pt idx="132">
                  <c:v>0</c:v>
                </c:pt>
                <c:pt idx="133">
                  <c:v>-1.3688317021422199E-2</c:v>
                </c:pt>
                <c:pt idx="134">
                  <c:v>-3.42254774454104E-2</c:v>
                </c:pt>
                <c:pt idx="135">
                  <c:v>-2.7389756231169501E-2</c:v>
                </c:pt>
                <c:pt idx="136">
                  <c:v>-2.7397260273972601E-2</c:v>
                </c:pt>
                <c:pt idx="137">
                  <c:v>6.1660728966840203E-2</c:v>
                </c:pt>
                <c:pt idx="138">
                  <c:v>2.0540910647038699E-2</c:v>
                </c:pt>
                <c:pt idx="139">
                  <c:v>-6.8455640744797402E-2</c:v>
                </c:pt>
                <c:pt idx="140">
                  <c:v>1.3700506918756E-2</c:v>
                </c:pt>
                <c:pt idx="141">
                  <c:v>6.8493150684931503E-3</c:v>
                </c:pt>
                <c:pt idx="142">
                  <c:v>4.7941921786179002E-2</c:v>
                </c:pt>
                <c:pt idx="143">
                  <c:v>4.7918948521358203E-2</c:v>
                </c:pt>
                <c:pt idx="144">
                  <c:v>0.184741703729045</c:v>
                </c:pt>
                <c:pt idx="145">
                  <c:v>1.3659336156262801E-2</c:v>
                </c:pt>
                <c:pt idx="146">
                  <c:v>7.5116088500409697E-2</c:v>
                </c:pt>
                <c:pt idx="147">
                  <c:v>8.8706925963834907E-2</c:v>
                </c:pt>
                <c:pt idx="148">
                  <c:v>-3.4087810199072803E-2</c:v>
                </c:pt>
                <c:pt idx="149">
                  <c:v>9.5478415058310007E-2</c:v>
                </c:pt>
                <c:pt idx="150">
                  <c:v>2.04401444436874E-2</c:v>
                </c:pt>
                <c:pt idx="151">
                  <c:v>-2.0435967302452299E-2</c:v>
                </c:pt>
                <c:pt idx="152">
                  <c:v>6.8133814812291298E-3</c:v>
                </c:pt>
                <c:pt idx="153">
                  <c:v>-5.4503338329472698E-2</c:v>
                </c:pt>
                <c:pt idx="154">
                  <c:v>1.36332651670075E-2</c:v>
                </c:pt>
                <c:pt idx="155">
                  <c:v>6.8157033805888801E-3</c:v>
                </c:pt>
                <c:pt idx="156">
                  <c:v>2.72609554964902E-2</c:v>
                </c:pt>
                <c:pt idx="157">
                  <c:v>6.8133814812291305E-2</c:v>
                </c:pt>
                <c:pt idx="158">
                  <c:v>5.4469939402192399E-2</c:v>
                </c:pt>
                <c:pt idx="159">
                  <c:v>2.72201429057503E-2</c:v>
                </c:pt>
                <c:pt idx="160">
                  <c:v>8.8441390570787107E-2</c:v>
                </c:pt>
                <c:pt idx="161">
                  <c:v>-2.71886895051658E-2</c:v>
                </c:pt>
                <c:pt idx="162">
                  <c:v>0</c:v>
                </c:pt>
                <c:pt idx="163">
                  <c:v>4.0794125645907002E-2</c:v>
                </c:pt>
                <c:pt idx="164">
                  <c:v>-3.3981242354220502E-2</c:v>
                </c:pt>
                <c:pt idx="165">
                  <c:v>1.35971174111088E-2</c:v>
                </c:pt>
                <c:pt idx="166">
                  <c:v>5.4381075385765802E-2</c:v>
                </c:pt>
                <c:pt idx="167">
                  <c:v>-2.0381819417080001E-2</c:v>
                </c:pt>
                <c:pt idx="168">
                  <c:v>1.3590649633052501E-2</c:v>
                </c:pt>
                <c:pt idx="169">
                  <c:v>-1.3588802826471E-2</c:v>
                </c:pt>
                <c:pt idx="170">
                  <c:v>0</c:v>
                </c:pt>
                <c:pt idx="171">
                  <c:v>-5.4362598532209802E-2</c:v>
                </c:pt>
                <c:pt idx="172">
                  <c:v>6.7990209409844998E-3</c:v>
                </c:pt>
                <c:pt idx="173">
                  <c:v>6.7985587055544201E-3</c:v>
                </c:pt>
                <c:pt idx="174">
                  <c:v>0</c:v>
                </c:pt>
                <c:pt idx="175">
                  <c:v>0</c:v>
                </c:pt>
                <c:pt idx="176">
                  <c:v>-6.11828687967369E-2</c:v>
                </c:pt>
                <c:pt idx="177">
                  <c:v>0</c:v>
                </c:pt>
                <c:pt idx="178">
                  <c:v>-2.04067750493164E-2</c:v>
                </c:pt>
                <c:pt idx="179">
                  <c:v>6.8036467546604999E-3</c:v>
                </c:pt>
                <c:pt idx="180">
                  <c:v>6.8031838900605504E-3</c:v>
                </c:pt>
                <c:pt idx="181">
                  <c:v>0</c:v>
                </c:pt>
                <c:pt idx="182">
                  <c:v>-5.4421768707482998E-2</c:v>
                </c:pt>
                <c:pt idx="183">
                  <c:v>-0.12251565477811099</c:v>
                </c:pt>
                <c:pt idx="184">
                  <c:v>-5.4518195447730698E-2</c:v>
                </c:pt>
                <c:pt idx="185">
                  <c:v>-2.0455475248874901E-2</c:v>
                </c:pt>
                <c:pt idx="186">
                  <c:v>-4.0919320739275698E-2</c:v>
                </c:pt>
                <c:pt idx="187">
                  <c:v>6.82267858361193E-3</c:v>
                </c:pt>
                <c:pt idx="188">
                  <c:v>6.8222131259380496E-3</c:v>
                </c:pt>
                <c:pt idx="189">
                  <c:v>-3.4108738658844402E-2</c:v>
                </c:pt>
                <c:pt idx="190">
                  <c:v>-1.36481506755835E-2</c:v>
                </c:pt>
                <c:pt idx="191">
                  <c:v>-2.0475020475020499E-2</c:v>
                </c:pt>
                <c:pt idx="192">
                  <c:v>-1.3652809065465199E-2</c:v>
                </c:pt>
                <c:pt idx="193">
                  <c:v>-6.8273366559705104E-3</c:v>
                </c:pt>
                <c:pt idx="194">
                  <c:v>4.7794619691383301E-2</c:v>
                </c:pt>
                <c:pt idx="195">
                  <c:v>4.09472462976865E-2</c:v>
                </c:pt>
                <c:pt idx="196">
                  <c:v>4.0930486390613301E-2</c:v>
                </c:pt>
                <c:pt idx="197">
                  <c:v>-6.8189566996249597E-3</c:v>
                </c:pt>
                <c:pt idx="198">
                  <c:v>4.0916530278232402E-2</c:v>
                </c:pt>
                <c:pt idx="199">
                  <c:v>-3.40831629175187E-2</c:v>
                </c:pt>
                <c:pt idx="200">
                  <c:v>8.1827480395499502E-2</c:v>
                </c:pt>
                <c:pt idx="201">
                  <c:v>2.7253525924916502E-2</c:v>
                </c:pt>
                <c:pt idx="202">
                  <c:v>-3.4057625502350003E-2</c:v>
                </c:pt>
                <c:pt idx="203">
                  <c:v>3.40692286726628E-2</c:v>
                </c:pt>
                <c:pt idx="204">
                  <c:v>-3.4057625502350003E-2</c:v>
                </c:pt>
                <c:pt idx="205">
                  <c:v>-1.36276914690651E-2</c:v>
                </c:pt>
                <c:pt idx="206">
                  <c:v>4.0888646585798001E-2</c:v>
                </c:pt>
                <c:pt idx="207">
                  <c:v>0.15667574931880099</c:v>
                </c:pt>
                <c:pt idx="208">
                  <c:v>3.4006665306400098E-2</c:v>
                </c:pt>
                <c:pt idx="209">
                  <c:v>5.4392167527875998E-2</c:v>
                </c:pt>
                <c:pt idx="210">
                  <c:v>6.1157923348736098E-2</c:v>
                </c:pt>
                <c:pt idx="211">
                  <c:v>6.1120543293718202E-2</c:v>
                </c:pt>
                <c:pt idx="212">
                  <c:v>-6.1083208904574499E-2</c:v>
                </c:pt>
                <c:pt idx="213">
                  <c:v>6.1120543293718202E-2</c:v>
                </c:pt>
                <c:pt idx="214">
                  <c:v>4.7509162481335701E-2</c:v>
                </c:pt>
                <c:pt idx="215">
                  <c:v>6.78380028491961E-3</c:v>
                </c:pt>
                <c:pt idx="216">
                  <c:v>2.0350020350020301E-2</c:v>
                </c:pt>
                <c:pt idx="217">
                  <c:v>2.03458799593082E-2</c:v>
                </c:pt>
                <c:pt idx="218">
                  <c:v>-2.7122321670735E-2</c:v>
                </c:pt>
                <c:pt idx="219">
                  <c:v>-1.35648399348888E-2</c:v>
                </c:pt>
                <c:pt idx="220">
                  <c:v>2.71333604666938E-2</c:v>
                </c:pt>
                <c:pt idx="221">
                  <c:v>2.7126000271260001E-2</c:v>
                </c:pt>
                <c:pt idx="222">
                  <c:v>0.101694915254237</c:v>
                </c:pt>
                <c:pt idx="223">
                  <c:v>4.0636640704368399E-2</c:v>
                </c:pt>
                <c:pt idx="224">
                  <c:v>5.4160178728589803E-2</c:v>
                </c:pt>
                <c:pt idx="225">
                  <c:v>-5.4130861357331299E-2</c:v>
                </c:pt>
                <c:pt idx="226">
                  <c:v>1.3540044682147499E-2</c:v>
                </c:pt>
                <c:pt idx="227">
                  <c:v>3.3845529005618401E-2</c:v>
                </c:pt>
                <c:pt idx="228">
                  <c:v>-2.0300446609825398E-2</c:v>
                </c:pt>
                <c:pt idx="229">
                  <c:v>0.155668358714044</c:v>
                </c:pt>
                <c:pt idx="230">
                  <c:v>6.7576699553993803E-3</c:v>
                </c:pt>
                <c:pt idx="231">
                  <c:v>2.70288533008987E-2</c:v>
                </c:pt>
                <c:pt idx="232">
                  <c:v>-0.10133081132202899</c:v>
                </c:pt>
                <c:pt idx="233">
                  <c:v>6.7622396537733304E-3</c:v>
                </c:pt>
                <c:pt idx="234">
                  <c:v>-8.7903171275948405E-2</c:v>
                </c:pt>
                <c:pt idx="235">
                  <c:v>0.10828370330265299</c:v>
                </c:pt>
                <c:pt idx="236">
                  <c:v>-8.7885343428880505E-2</c:v>
                </c:pt>
                <c:pt idx="237">
                  <c:v>0</c:v>
                </c:pt>
                <c:pt idx="238">
                  <c:v>-8.1196292035997E-2</c:v>
                </c:pt>
                <c:pt idx="239">
                  <c:v>-2.7087424663100199E-2</c:v>
                </c:pt>
                <c:pt idx="240">
                  <c:v>-4.0642145905303802E-2</c:v>
                </c:pt>
                <c:pt idx="241">
                  <c:v>-6.7764450769126497E-3</c:v>
                </c:pt>
                <c:pt idx="242">
                  <c:v>-1.3553808620222299E-2</c:v>
                </c:pt>
                <c:pt idx="243">
                  <c:v>6.7778229632642004E-2</c:v>
                </c:pt>
                <c:pt idx="244">
                  <c:v>-1.3546464372798699E-2</c:v>
                </c:pt>
                <c:pt idx="245">
                  <c:v>1.3548299688389101E-2</c:v>
                </c:pt>
                <c:pt idx="246">
                  <c:v>-3.3866160931996798E-2</c:v>
                </c:pt>
                <c:pt idx="247">
                  <c:v>-8.8081848363710302E-2</c:v>
                </c:pt>
                <c:pt idx="248">
                  <c:v>-1.3563000135630001E-2</c:v>
                </c:pt>
                <c:pt idx="249">
                  <c:v>-2.0347259902333201E-2</c:v>
                </c:pt>
                <c:pt idx="250">
                  <c:v>-6.78380028491961E-3</c:v>
                </c:pt>
                <c:pt idx="251">
                  <c:v>-1.3568521031207601E-2</c:v>
                </c:pt>
                <c:pt idx="252">
                  <c:v>0</c:v>
                </c:pt>
                <c:pt idx="253">
                  <c:v>7.4636992807707997E-2</c:v>
                </c:pt>
                <c:pt idx="254">
                  <c:v>-3.3900603430741097E-2</c:v>
                </c:pt>
                <c:pt idx="255">
                  <c:v>-2.71296798697775E-2</c:v>
                </c:pt>
                <c:pt idx="256">
                  <c:v>5.4274084124830403E-2</c:v>
                </c:pt>
                <c:pt idx="257">
                  <c:v>-3.3902902088418799E-2</c:v>
                </c:pt>
                <c:pt idx="258">
                  <c:v>-0.122091840195347</c:v>
                </c:pt>
                <c:pt idx="259">
                  <c:v>0.122241086587436</c:v>
                </c:pt>
                <c:pt idx="260">
                  <c:v>6.7828800108526103E-3</c:v>
                </c:pt>
                <c:pt idx="261">
                  <c:v>0.16956049918610999</c:v>
                </c:pt>
                <c:pt idx="262">
                  <c:v>0.18281535648994501</c:v>
                </c:pt>
                <c:pt idx="263">
                  <c:v>-8.7861584211949201E-2</c:v>
                </c:pt>
                <c:pt idx="264">
                  <c:v>3.3822634106744201E-2</c:v>
                </c:pt>
                <c:pt idx="265">
                  <c:v>9.4671355152826597E-2</c:v>
                </c:pt>
                <c:pt idx="266">
                  <c:v>0.121605188488042</c:v>
                </c:pt>
                <c:pt idx="267">
                  <c:v>1.3495276653171399E-2</c:v>
                </c:pt>
                <c:pt idx="268">
                  <c:v>6.7467278369990596E-3</c:v>
                </c:pt>
                <c:pt idx="269">
                  <c:v>1.34925453686838E-2</c:v>
                </c:pt>
                <c:pt idx="270">
                  <c:v>-1.34907251264755E-2</c:v>
                </c:pt>
                <c:pt idx="271">
                  <c:v>0</c:v>
                </c:pt>
                <c:pt idx="272">
                  <c:v>-2.6985090737367601E-2</c:v>
                </c:pt>
                <c:pt idx="273">
                  <c:v>-2.6992374654160201E-2</c:v>
                </c:pt>
                <c:pt idx="274">
                  <c:v>-2.6999662504218699E-2</c:v>
                </c:pt>
                <c:pt idx="275">
                  <c:v>-6.0765647154142198E-2</c:v>
                </c:pt>
                <c:pt idx="276">
                  <c:v>2.70233752195649E-2</c:v>
                </c:pt>
                <c:pt idx="277">
                  <c:v>6.7540186410914504E-3</c:v>
                </c:pt>
                <c:pt idx="278">
                  <c:v>-7.4289187546430699E-2</c:v>
                </c:pt>
                <c:pt idx="279">
                  <c:v>3.3792917004595802E-2</c:v>
                </c:pt>
                <c:pt idx="280">
                  <c:v>4.7294101749881801E-2</c:v>
                </c:pt>
                <c:pt idx="281">
                  <c:v>0.22285251215559199</c:v>
                </c:pt>
                <c:pt idx="282">
                  <c:v>0.53230914358870696</c:v>
                </c:pt>
                <c:pt idx="283">
                  <c:v>0.670241286863271</c:v>
                </c:pt>
                <c:pt idx="284">
                  <c:v>0.31957390146471398</c:v>
                </c:pt>
                <c:pt idx="285">
                  <c:v>0.298646137509955</c:v>
                </c:pt>
                <c:pt idx="286">
                  <c:v>0.13233639912657999</c:v>
                </c:pt>
                <c:pt idx="287">
                  <c:v>9.9121126015991504E-2</c:v>
                </c:pt>
                <c:pt idx="288">
                  <c:v>5.94137839978875E-2</c:v>
                </c:pt>
                <c:pt idx="289">
                  <c:v>0.125354621626971</c:v>
                </c:pt>
                <c:pt idx="290">
                  <c:v>0.14496573537163901</c:v>
                </c:pt>
                <c:pt idx="291">
                  <c:v>6.5798131333070095E-2</c:v>
                </c:pt>
                <c:pt idx="292">
                  <c:v>1.9726459758022102E-2</c:v>
                </c:pt>
                <c:pt idx="293">
                  <c:v>-6.5741897311156396E-3</c:v>
                </c:pt>
                <c:pt idx="294">
                  <c:v>2.6298487836949401E-2</c:v>
                </c:pt>
                <c:pt idx="295">
                  <c:v>-6.5728933876692498E-3</c:v>
                </c:pt>
                <c:pt idx="296">
                  <c:v>1.3146650890685599E-2</c:v>
                </c:pt>
                <c:pt idx="297">
                  <c:v>-1.9717384160368098E-2</c:v>
                </c:pt>
                <c:pt idx="298">
                  <c:v>-3.9442545358927203E-2</c:v>
                </c:pt>
                <c:pt idx="299">
                  <c:v>-5.9187162961988699E-2</c:v>
                </c:pt>
                <c:pt idx="300">
                  <c:v>-5.2641968809633503E-2</c:v>
                </c:pt>
                <c:pt idx="301">
                  <c:v>-3.2918559483836998E-2</c:v>
                </c:pt>
                <c:pt idx="302">
                  <c:v>0</c:v>
                </c:pt>
                <c:pt idx="303">
                  <c:v>-6.5858798735511101E-3</c:v>
                </c:pt>
                <c:pt idx="304">
                  <c:v>3.2931568201277697E-2</c:v>
                </c:pt>
                <c:pt idx="305">
                  <c:v>1.31682907558599E-2</c:v>
                </c:pt>
                <c:pt idx="306">
                  <c:v>-1.9749835418038202E-2</c:v>
                </c:pt>
                <c:pt idx="307">
                  <c:v>-1.9753736748534902E-2</c:v>
                </c:pt>
                <c:pt idx="308">
                  <c:v>6.5858798735511101E-3</c:v>
                </c:pt>
                <c:pt idx="309">
                  <c:v>-3.9512676983865701E-2</c:v>
                </c:pt>
                <c:pt idx="310">
                  <c:v>6.5880492786086001E-3</c:v>
                </c:pt>
                <c:pt idx="311">
                  <c:v>4.61133069828722E-2</c:v>
                </c:pt>
                <c:pt idx="312">
                  <c:v>-1.9753736748534902E-2</c:v>
                </c:pt>
                <c:pt idx="313">
                  <c:v>5.9272918861959997E-2</c:v>
                </c:pt>
                <c:pt idx="314">
                  <c:v>0.138221549397749</c:v>
                </c:pt>
                <c:pt idx="315">
                  <c:v>0.131457867753385</c:v>
                </c:pt>
                <c:pt idx="316">
                  <c:v>0.66299067874491302</c:v>
                </c:pt>
                <c:pt idx="317">
                  <c:v>0.63253994131072699</c:v>
                </c:pt>
                <c:pt idx="318">
                  <c:v>0.53784344219803004</c:v>
                </c:pt>
                <c:pt idx="319">
                  <c:v>0.32871414759909801</c:v>
                </c:pt>
                <c:pt idx="320">
                  <c:v>0.39830399588847498</c:v>
                </c:pt>
                <c:pt idx="321">
                  <c:v>0.53109802917839799</c:v>
                </c:pt>
                <c:pt idx="322">
                  <c:v>0.381898033225129</c:v>
                </c:pt>
                <c:pt idx="323">
                  <c:v>0.57700843320017703</c:v>
                </c:pt>
                <c:pt idx="324">
                  <c:v>0.44130626654898503</c:v>
                </c:pt>
                <c:pt idx="325">
                  <c:v>0.35149384885764501</c:v>
                </c:pt>
                <c:pt idx="326">
                  <c:v>0.143857893420065</c:v>
                </c:pt>
                <c:pt idx="327">
                  <c:v>-1.8737118231216002E-2</c:v>
                </c:pt>
                <c:pt idx="328">
                  <c:v>-1.8740629685157401E-2</c:v>
                </c:pt>
                <c:pt idx="329">
                  <c:v>0.106216807247735</c:v>
                </c:pt>
                <c:pt idx="330">
                  <c:v>2.4965672200724001E-2</c:v>
                </c:pt>
                <c:pt idx="331">
                  <c:v>0.13727692499687999</c:v>
                </c:pt>
                <c:pt idx="332">
                  <c:v>1.8693918245264202E-2</c:v>
                </c:pt>
                <c:pt idx="333">
                  <c:v>7.4761697090524007E-2</c:v>
                </c:pt>
                <c:pt idx="334">
                  <c:v>4.9803897154952398E-2</c:v>
                </c:pt>
                <c:pt idx="335">
                  <c:v>2.4889552610291799E-2</c:v>
                </c:pt>
                <c:pt idx="336">
                  <c:v>3.1104199066873998E-2</c:v>
                </c:pt>
                <c:pt idx="337">
                  <c:v>1.24378109452736E-2</c:v>
                </c:pt>
                <c:pt idx="338">
                  <c:v>-6.21813207312523E-2</c:v>
                </c:pt>
                <c:pt idx="339">
                  <c:v>-8.7108013937282194E-2</c:v>
                </c:pt>
                <c:pt idx="340">
                  <c:v>4.9819404658114297E-2</c:v>
                </c:pt>
                <c:pt idx="341">
                  <c:v>-1.2448649321548599E-2</c:v>
                </c:pt>
                <c:pt idx="342">
                  <c:v>0</c:v>
                </c:pt>
                <c:pt idx="343">
                  <c:v>1.2450199203187301E-2</c:v>
                </c:pt>
                <c:pt idx="344">
                  <c:v>6.8467571268517394E-2</c:v>
                </c:pt>
                <c:pt idx="345">
                  <c:v>3.7320395596193302E-2</c:v>
                </c:pt>
                <c:pt idx="346">
                  <c:v>0</c:v>
                </c:pt>
                <c:pt idx="347">
                  <c:v>6.2177454455014597E-3</c:v>
                </c:pt>
                <c:pt idx="348">
                  <c:v>3.1086794329768699E-2</c:v>
                </c:pt>
                <c:pt idx="349">
                  <c:v>9.9446827024675194E-2</c:v>
                </c:pt>
                <c:pt idx="350">
                  <c:v>0.19869605712511601</c:v>
                </c:pt>
                <c:pt idx="351">
                  <c:v>0.148726529094627</c:v>
                </c:pt>
                <c:pt idx="352">
                  <c:v>0.17944434131551301</c:v>
                </c:pt>
                <c:pt idx="353">
                  <c:v>1.8529956763434201E-2</c:v>
                </c:pt>
                <c:pt idx="354">
                  <c:v>-4.3228555548693898E-2</c:v>
                </c:pt>
                <c:pt idx="355">
                  <c:v>0.105029037439763</c:v>
                </c:pt>
                <c:pt idx="356">
                  <c:v>6.7888662593346902E-2</c:v>
                </c:pt>
                <c:pt idx="357">
                  <c:v>9.2512643394597305E-2</c:v>
                </c:pt>
                <c:pt idx="358">
                  <c:v>6.7779900178692495E-2</c:v>
                </c:pt>
                <c:pt idx="359">
                  <c:v>7.3891625615763595E-2</c:v>
                </c:pt>
                <c:pt idx="360">
                  <c:v>3.0765444253015001E-2</c:v>
                </c:pt>
                <c:pt idx="361">
                  <c:v>-1.23023928154026E-2</c:v>
                </c:pt>
                <c:pt idx="362">
                  <c:v>4.9215625961242702E-2</c:v>
                </c:pt>
                <c:pt idx="363">
                  <c:v>7.9936051159072694E-2</c:v>
                </c:pt>
                <c:pt idx="364">
                  <c:v>-1.8432047186040801E-2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94-4283-912E-A056A66316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herkesicinguzellikcom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Sheet1!$F$2:$F$366</c:f>
              <c:numCache>
                <c:formatCode>General</c:formatCode>
                <c:ptCount val="36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94-4283-912E-A056A6631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93520"/>
        <c:axId val="321996800"/>
      </c:lineChart>
      <c:dateAx>
        <c:axId val="32199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96800"/>
        <c:crosses val="autoZero"/>
        <c:auto val="1"/>
        <c:lblOffset val="100"/>
        <c:baseTimeUnit val="days"/>
      </c:dateAx>
      <c:valAx>
        <c:axId val="3219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9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0.74439999999999995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4.7385999999999999</c:v>
                </c:pt>
                <c:pt idx="108">
                  <c:v>8.7800000000000003E-2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1.2200000000000001E-2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1.49E-2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6.6E-3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4.0899999999999999E-2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1.2999999999999999E-3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2.9100000000000001E-2</c:v>
                </c:pt>
                <c:pt idx="233">
                  <c:v>0</c:v>
                </c:pt>
                <c:pt idx="234">
                  <c:v>2.3800000000000002E-2</c:v>
                </c:pt>
                <c:pt idx="235">
                  <c:v>0</c:v>
                </c:pt>
                <c:pt idx="236">
                  <c:v>1.5900000000000001E-2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5.4399999999999997E-2</c:v>
                </c:pt>
                <c:pt idx="249">
                  <c:v>3.5799999999999998E-2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4.7800000000000002E-2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3.4500000000000003E-2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2.52E-2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4.3387000000000002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0.7903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A-4B65-BC4B-EF6460DCDF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13.7323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0.19839999999999999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0.06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1.32E-2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4.4000000000000003E-3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4.4000000000000003E-3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7.5300000000000006E-2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0.41899999999999998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8.8999999999999999E-3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3.1399999999999997E-2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3.1539000000000001</c:v>
                </c:pt>
                <c:pt idx="265">
                  <c:v>0.17949999999999999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0.10730000000000001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11.9513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22.180599999999998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AA-4B65-BC4B-EF6460DCDF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3.4607999999999999</c:v>
                </c:pt>
                <c:pt idx="108">
                  <c:v>3.61E-2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3.7699999999999997E-2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3.4599999999999999E-2</c:v>
                </c:pt>
                <c:pt idx="136">
                  <c:v>0</c:v>
                </c:pt>
                <c:pt idx="137">
                  <c:v>4.6899999999999997E-2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8.0000000000000004E-4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3.5000000000000003E-2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2.9700000000000001E-2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9.1999999999999998E-3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8.0000000000000004E-4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1.61E-2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8.9700000000000002E-2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1.38E-2</c:v>
                </c:pt>
                <c:pt idx="261">
                  <c:v>0</c:v>
                </c:pt>
                <c:pt idx="262">
                  <c:v>0</c:v>
                </c:pt>
                <c:pt idx="263">
                  <c:v>5.4399999999999997E-2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3.9100000000000003E-2</c:v>
                </c:pt>
                <c:pt idx="268">
                  <c:v>1.46E-2</c:v>
                </c:pt>
                <c:pt idx="269">
                  <c:v>0.01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1.46E-2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0.86899999999999999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18.704699999999999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AA-4B65-BC4B-EF6460DCDF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1.1368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1.1709000000000001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1.5037</c:v>
                </c:pt>
                <c:pt idx="160">
                  <c:v>0</c:v>
                </c:pt>
                <c:pt idx="161">
                  <c:v>0</c:v>
                </c:pt>
                <c:pt idx="162">
                  <c:v>1.4618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0.94479999999999997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0.88890000000000002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0.36549999999999999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0.56130000000000002</c:v>
                </c:pt>
                <c:pt idx="234">
                  <c:v>0.66300000000000003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0.51519999999999999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0.50190000000000001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0.55620000000000003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0.69669999999999999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0.82079999999999997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1.6101000000000001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AA-4B65-BC4B-EF6460DCDF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herkesicinguzellikcom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Sheet1!$F$2:$F$366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AA-4B65-BC4B-EF6460DCD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998816"/>
        <c:axId val="264002752"/>
      </c:lineChart>
      <c:dateAx>
        <c:axId val="26399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02752"/>
        <c:crosses val="autoZero"/>
        <c:auto val="1"/>
        <c:lblOffset val="100"/>
        <c:baseTimeUnit val="days"/>
      </c:dateAx>
      <c:valAx>
        <c:axId val="26400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9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552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3509</c:v>
                </c:pt>
                <c:pt idx="108">
                  <c:v>65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9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11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5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31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22</c:v>
                </c:pt>
                <c:pt idx="233">
                  <c:v>0</c:v>
                </c:pt>
                <c:pt idx="234">
                  <c:v>18</c:v>
                </c:pt>
                <c:pt idx="235">
                  <c:v>0</c:v>
                </c:pt>
                <c:pt idx="236">
                  <c:v>12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41</c:v>
                </c:pt>
                <c:pt idx="249">
                  <c:v>27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36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26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19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3245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589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EE-4E0B-A22D-EC81CCB92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2992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43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13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3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17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94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2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7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702</c:v>
                </c:pt>
                <c:pt idx="265">
                  <c:v>40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24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2649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4909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EE-4E0B-A22D-EC81CCB92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4501</c:v>
                </c:pt>
                <c:pt idx="108">
                  <c:v>47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49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45</c:v>
                </c:pt>
                <c:pt idx="136">
                  <c:v>0</c:v>
                </c:pt>
                <c:pt idx="137">
                  <c:v>61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46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39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12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21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117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18</c:v>
                </c:pt>
                <c:pt idx="261">
                  <c:v>0</c:v>
                </c:pt>
                <c:pt idx="262">
                  <c:v>0</c:v>
                </c:pt>
                <c:pt idx="263">
                  <c:v>71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51</c:v>
                </c:pt>
                <c:pt idx="268">
                  <c:v>19</c:v>
                </c:pt>
                <c:pt idx="269">
                  <c:v>13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19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1126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24145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EE-4E0B-A22D-EC81CCB924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166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171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221</c:v>
                </c:pt>
                <c:pt idx="160">
                  <c:v>0</c:v>
                </c:pt>
                <c:pt idx="161">
                  <c:v>0</c:v>
                </c:pt>
                <c:pt idx="162">
                  <c:v>215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139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131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54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83</c:v>
                </c:pt>
                <c:pt idx="234">
                  <c:v>98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76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74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82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103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127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259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EE-4E0B-A22D-EC81CCB924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herkesicinguzellikcom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44927</c:v>
                </c:pt>
                <c:pt idx="1">
                  <c:v>44928</c:v>
                </c:pt>
                <c:pt idx="2">
                  <c:v>44929</c:v>
                </c:pt>
                <c:pt idx="3">
                  <c:v>44930</c:v>
                </c:pt>
                <c:pt idx="4">
                  <c:v>44931</c:v>
                </c:pt>
                <c:pt idx="5">
                  <c:v>44932</c:v>
                </c:pt>
                <c:pt idx="6">
                  <c:v>44933</c:v>
                </c:pt>
                <c:pt idx="7">
                  <c:v>44934</c:v>
                </c:pt>
                <c:pt idx="8">
                  <c:v>44935</c:v>
                </c:pt>
                <c:pt idx="9">
                  <c:v>44936</c:v>
                </c:pt>
                <c:pt idx="10">
                  <c:v>44937</c:v>
                </c:pt>
                <c:pt idx="11">
                  <c:v>44938</c:v>
                </c:pt>
                <c:pt idx="12">
                  <c:v>44939</c:v>
                </c:pt>
                <c:pt idx="13">
                  <c:v>44940</c:v>
                </c:pt>
                <c:pt idx="14">
                  <c:v>44941</c:v>
                </c:pt>
                <c:pt idx="15">
                  <c:v>44942</c:v>
                </c:pt>
                <c:pt idx="16">
                  <c:v>44943</c:v>
                </c:pt>
                <c:pt idx="17">
                  <c:v>44944</c:v>
                </c:pt>
                <c:pt idx="18">
                  <c:v>44945</c:v>
                </c:pt>
                <c:pt idx="19">
                  <c:v>44946</c:v>
                </c:pt>
                <c:pt idx="20">
                  <c:v>44947</c:v>
                </c:pt>
                <c:pt idx="21">
                  <c:v>44948</c:v>
                </c:pt>
                <c:pt idx="22">
                  <c:v>44949</c:v>
                </c:pt>
                <c:pt idx="23">
                  <c:v>44950</c:v>
                </c:pt>
                <c:pt idx="24">
                  <c:v>44951</c:v>
                </c:pt>
                <c:pt idx="25">
                  <c:v>44952</c:v>
                </c:pt>
                <c:pt idx="26">
                  <c:v>44953</c:v>
                </c:pt>
                <c:pt idx="27">
                  <c:v>44954</c:v>
                </c:pt>
                <c:pt idx="28">
                  <c:v>44955</c:v>
                </c:pt>
                <c:pt idx="29">
                  <c:v>44956</c:v>
                </c:pt>
                <c:pt idx="30">
                  <c:v>44957</c:v>
                </c:pt>
                <c:pt idx="31">
                  <c:v>44958</c:v>
                </c:pt>
                <c:pt idx="32">
                  <c:v>44959</c:v>
                </c:pt>
                <c:pt idx="33">
                  <c:v>44960</c:v>
                </c:pt>
                <c:pt idx="34">
                  <c:v>44961</c:v>
                </c:pt>
                <c:pt idx="35">
                  <c:v>44962</c:v>
                </c:pt>
                <c:pt idx="36">
                  <c:v>44963</c:v>
                </c:pt>
                <c:pt idx="37">
                  <c:v>44964</c:v>
                </c:pt>
                <c:pt idx="38">
                  <c:v>44965</c:v>
                </c:pt>
                <c:pt idx="39">
                  <c:v>44966</c:v>
                </c:pt>
                <c:pt idx="40">
                  <c:v>44967</c:v>
                </c:pt>
                <c:pt idx="41">
                  <c:v>44968</c:v>
                </c:pt>
                <c:pt idx="42">
                  <c:v>44969</c:v>
                </c:pt>
                <c:pt idx="43">
                  <c:v>44970</c:v>
                </c:pt>
                <c:pt idx="44">
                  <c:v>44971</c:v>
                </c:pt>
                <c:pt idx="45">
                  <c:v>44972</c:v>
                </c:pt>
                <c:pt idx="46">
                  <c:v>44973</c:v>
                </c:pt>
                <c:pt idx="47">
                  <c:v>44974</c:v>
                </c:pt>
                <c:pt idx="48">
                  <c:v>44975</c:v>
                </c:pt>
                <c:pt idx="49">
                  <c:v>44976</c:v>
                </c:pt>
                <c:pt idx="50">
                  <c:v>44977</c:v>
                </c:pt>
                <c:pt idx="51">
                  <c:v>44978</c:v>
                </c:pt>
                <c:pt idx="52">
                  <c:v>44979</c:v>
                </c:pt>
                <c:pt idx="53">
                  <c:v>44980</c:v>
                </c:pt>
                <c:pt idx="54">
                  <c:v>44981</c:v>
                </c:pt>
                <c:pt idx="55">
                  <c:v>44982</c:v>
                </c:pt>
                <c:pt idx="56">
                  <c:v>44983</c:v>
                </c:pt>
                <c:pt idx="57">
                  <c:v>44984</c:v>
                </c:pt>
                <c:pt idx="58">
                  <c:v>44985</c:v>
                </c:pt>
                <c:pt idx="59">
                  <c:v>44986</c:v>
                </c:pt>
                <c:pt idx="60">
                  <c:v>44987</c:v>
                </c:pt>
                <c:pt idx="61">
                  <c:v>44988</c:v>
                </c:pt>
                <c:pt idx="62">
                  <c:v>44989</c:v>
                </c:pt>
                <c:pt idx="63">
                  <c:v>44990</c:v>
                </c:pt>
                <c:pt idx="64">
                  <c:v>44991</c:v>
                </c:pt>
                <c:pt idx="65">
                  <c:v>44992</c:v>
                </c:pt>
                <c:pt idx="66">
                  <c:v>44993</c:v>
                </c:pt>
                <c:pt idx="67">
                  <c:v>44994</c:v>
                </c:pt>
                <c:pt idx="68">
                  <c:v>44995</c:v>
                </c:pt>
                <c:pt idx="69">
                  <c:v>44996</c:v>
                </c:pt>
                <c:pt idx="70">
                  <c:v>44997</c:v>
                </c:pt>
                <c:pt idx="71">
                  <c:v>44998</c:v>
                </c:pt>
                <c:pt idx="72">
                  <c:v>44999</c:v>
                </c:pt>
                <c:pt idx="73">
                  <c:v>45000</c:v>
                </c:pt>
                <c:pt idx="74">
                  <c:v>45001</c:v>
                </c:pt>
                <c:pt idx="75">
                  <c:v>45002</c:v>
                </c:pt>
                <c:pt idx="76">
                  <c:v>45003</c:v>
                </c:pt>
                <c:pt idx="77">
                  <c:v>45004</c:v>
                </c:pt>
                <c:pt idx="78">
                  <c:v>45005</c:v>
                </c:pt>
                <c:pt idx="79">
                  <c:v>45006</c:v>
                </c:pt>
                <c:pt idx="80">
                  <c:v>45007</c:v>
                </c:pt>
                <c:pt idx="81">
                  <c:v>45008</c:v>
                </c:pt>
                <c:pt idx="82">
                  <c:v>45009</c:v>
                </c:pt>
                <c:pt idx="83">
                  <c:v>45010</c:v>
                </c:pt>
                <c:pt idx="84">
                  <c:v>45011</c:v>
                </c:pt>
                <c:pt idx="85">
                  <c:v>45012</c:v>
                </c:pt>
                <c:pt idx="86">
                  <c:v>45013</c:v>
                </c:pt>
                <c:pt idx="87">
                  <c:v>45014</c:v>
                </c:pt>
                <c:pt idx="88">
                  <c:v>45015</c:v>
                </c:pt>
                <c:pt idx="89">
                  <c:v>45016</c:v>
                </c:pt>
                <c:pt idx="90">
                  <c:v>45017</c:v>
                </c:pt>
                <c:pt idx="91">
                  <c:v>45018</c:v>
                </c:pt>
                <c:pt idx="92">
                  <c:v>45019</c:v>
                </c:pt>
                <c:pt idx="93">
                  <c:v>45020</c:v>
                </c:pt>
                <c:pt idx="94">
                  <c:v>45021</c:v>
                </c:pt>
                <c:pt idx="95">
                  <c:v>45022</c:v>
                </c:pt>
                <c:pt idx="96">
                  <c:v>45023</c:v>
                </c:pt>
                <c:pt idx="97">
                  <c:v>45024</c:v>
                </c:pt>
                <c:pt idx="98">
                  <c:v>45025</c:v>
                </c:pt>
                <c:pt idx="99">
                  <c:v>45026</c:v>
                </c:pt>
                <c:pt idx="100">
                  <c:v>45027</c:v>
                </c:pt>
                <c:pt idx="101">
                  <c:v>45028</c:v>
                </c:pt>
                <c:pt idx="102">
                  <c:v>45029</c:v>
                </c:pt>
                <c:pt idx="103">
                  <c:v>45030</c:v>
                </c:pt>
                <c:pt idx="104">
                  <c:v>45031</c:v>
                </c:pt>
                <c:pt idx="105">
                  <c:v>45032</c:v>
                </c:pt>
                <c:pt idx="106">
                  <c:v>45033</c:v>
                </c:pt>
                <c:pt idx="107">
                  <c:v>45034</c:v>
                </c:pt>
                <c:pt idx="108">
                  <c:v>45035</c:v>
                </c:pt>
                <c:pt idx="109">
                  <c:v>45036</c:v>
                </c:pt>
                <c:pt idx="110">
                  <c:v>45037</c:v>
                </c:pt>
                <c:pt idx="111">
                  <c:v>45038</c:v>
                </c:pt>
                <c:pt idx="112">
                  <c:v>45039</c:v>
                </c:pt>
                <c:pt idx="113">
                  <c:v>45040</c:v>
                </c:pt>
                <c:pt idx="114">
                  <c:v>45041</c:v>
                </c:pt>
                <c:pt idx="115">
                  <c:v>45042</c:v>
                </c:pt>
                <c:pt idx="116">
                  <c:v>45043</c:v>
                </c:pt>
                <c:pt idx="117">
                  <c:v>45044</c:v>
                </c:pt>
                <c:pt idx="118">
                  <c:v>45045</c:v>
                </c:pt>
                <c:pt idx="119">
                  <c:v>45046</c:v>
                </c:pt>
                <c:pt idx="120">
                  <c:v>45047</c:v>
                </c:pt>
                <c:pt idx="121">
                  <c:v>45048</c:v>
                </c:pt>
                <c:pt idx="122">
                  <c:v>45049</c:v>
                </c:pt>
                <c:pt idx="123">
                  <c:v>45050</c:v>
                </c:pt>
                <c:pt idx="124">
                  <c:v>45051</c:v>
                </c:pt>
                <c:pt idx="125">
                  <c:v>45052</c:v>
                </c:pt>
                <c:pt idx="126">
                  <c:v>45053</c:v>
                </c:pt>
                <c:pt idx="127">
                  <c:v>45054</c:v>
                </c:pt>
                <c:pt idx="128">
                  <c:v>45055</c:v>
                </c:pt>
                <c:pt idx="129">
                  <c:v>45056</c:v>
                </c:pt>
                <c:pt idx="130">
                  <c:v>45057</c:v>
                </c:pt>
                <c:pt idx="131">
                  <c:v>45058</c:v>
                </c:pt>
                <c:pt idx="132">
                  <c:v>45059</c:v>
                </c:pt>
                <c:pt idx="133">
                  <c:v>45060</c:v>
                </c:pt>
                <c:pt idx="134">
                  <c:v>45061</c:v>
                </c:pt>
                <c:pt idx="135">
                  <c:v>45062</c:v>
                </c:pt>
                <c:pt idx="136">
                  <c:v>45063</c:v>
                </c:pt>
                <c:pt idx="137">
                  <c:v>45064</c:v>
                </c:pt>
                <c:pt idx="138">
                  <c:v>45065</c:v>
                </c:pt>
                <c:pt idx="139">
                  <c:v>45066</c:v>
                </c:pt>
                <c:pt idx="140">
                  <c:v>45067</c:v>
                </c:pt>
                <c:pt idx="141">
                  <c:v>45068</c:v>
                </c:pt>
                <c:pt idx="142">
                  <c:v>45069</c:v>
                </c:pt>
                <c:pt idx="143">
                  <c:v>45070</c:v>
                </c:pt>
                <c:pt idx="144">
                  <c:v>45071</c:v>
                </c:pt>
                <c:pt idx="145">
                  <c:v>45072</c:v>
                </c:pt>
                <c:pt idx="146">
                  <c:v>45073</c:v>
                </c:pt>
                <c:pt idx="147">
                  <c:v>45074</c:v>
                </c:pt>
                <c:pt idx="148">
                  <c:v>45075</c:v>
                </c:pt>
                <c:pt idx="149">
                  <c:v>45076</c:v>
                </c:pt>
                <c:pt idx="150">
                  <c:v>45077</c:v>
                </c:pt>
                <c:pt idx="151">
                  <c:v>45078</c:v>
                </c:pt>
                <c:pt idx="152">
                  <c:v>45079</c:v>
                </c:pt>
                <c:pt idx="153">
                  <c:v>45080</c:v>
                </c:pt>
                <c:pt idx="154">
                  <c:v>45081</c:v>
                </c:pt>
                <c:pt idx="155">
                  <c:v>45082</c:v>
                </c:pt>
                <c:pt idx="156">
                  <c:v>45083</c:v>
                </c:pt>
                <c:pt idx="157">
                  <c:v>45084</c:v>
                </c:pt>
                <c:pt idx="158">
                  <c:v>45085</c:v>
                </c:pt>
                <c:pt idx="159">
                  <c:v>45086</c:v>
                </c:pt>
                <c:pt idx="160">
                  <c:v>45087</c:v>
                </c:pt>
                <c:pt idx="161">
                  <c:v>45088</c:v>
                </c:pt>
                <c:pt idx="162">
                  <c:v>45089</c:v>
                </c:pt>
                <c:pt idx="163">
                  <c:v>45090</c:v>
                </c:pt>
                <c:pt idx="164">
                  <c:v>45091</c:v>
                </c:pt>
                <c:pt idx="165">
                  <c:v>45092</c:v>
                </c:pt>
                <c:pt idx="166">
                  <c:v>45093</c:v>
                </c:pt>
                <c:pt idx="167">
                  <c:v>45094</c:v>
                </c:pt>
                <c:pt idx="168">
                  <c:v>45095</c:v>
                </c:pt>
                <c:pt idx="169">
                  <c:v>45096</c:v>
                </c:pt>
                <c:pt idx="170">
                  <c:v>45097</c:v>
                </c:pt>
                <c:pt idx="171">
                  <c:v>45098</c:v>
                </c:pt>
                <c:pt idx="172">
                  <c:v>45099</c:v>
                </c:pt>
                <c:pt idx="173">
                  <c:v>45100</c:v>
                </c:pt>
                <c:pt idx="174">
                  <c:v>45101</c:v>
                </c:pt>
                <c:pt idx="175">
                  <c:v>45102</c:v>
                </c:pt>
                <c:pt idx="176">
                  <c:v>45103</c:v>
                </c:pt>
                <c:pt idx="177">
                  <c:v>45104</c:v>
                </c:pt>
                <c:pt idx="178">
                  <c:v>45105</c:v>
                </c:pt>
                <c:pt idx="179">
                  <c:v>45106</c:v>
                </c:pt>
                <c:pt idx="180">
                  <c:v>45107</c:v>
                </c:pt>
                <c:pt idx="181">
                  <c:v>45108</c:v>
                </c:pt>
                <c:pt idx="182">
                  <c:v>45109</c:v>
                </c:pt>
                <c:pt idx="183">
                  <c:v>45110</c:v>
                </c:pt>
                <c:pt idx="184">
                  <c:v>45111</c:v>
                </c:pt>
                <c:pt idx="185">
                  <c:v>45112</c:v>
                </c:pt>
                <c:pt idx="186">
                  <c:v>45113</c:v>
                </c:pt>
                <c:pt idx="187">
                  <c:v>45114</c:v>
                </c:pt>
                <c:pt idx="188">
                  <c:v>45115</c:v>
                </c:pt>
                <c:pt idx="189">
                  <c:v>45116</c:v>
                </c:pt>
                <c:pt idx="190">
                  <c:v>45117</c:v>
                </c:pt>
                <c:pt idx="191">
                  <c:v>45118</c:v>
                </c:pt>
                <c:pt idx="192">
                  <c:v>45119</c:v>
                </c:pt>
                <c:pt idx="193">
                  <c:v>45120</c:v>
                </c:pt>
                <c:pt idx="194">
                  <c:v>45121</c:v>
                </c:pt>
                <c:pt idx="195">
                  <c:v>45122</c:v>
                </c:pt>
                <c:pt idx="196">
                  <c:v>45123</c:v>
                </c:pt>
                <c:pt idx="197">
                  <c:v>45124</c:v>
                </c:pt>
                <c:pt idx="198">
                  <c:v>45125</c:v>
                </c:pt>
                <c:pt idx="199">
                  <c:v>45126</c:v>
                </c:pt>
                <c:pt idx="200">
                  <c:v>45127</c:v>
                </c:pt>
                <c:pt idx="201">
                  <c:v>45128</c:v>
                </c:pt>
                <c:pt idx="202">
                  <c:v>45129</c:v>
                </c:pt>
                <c:pt idx="203">
                  <c:v>45130</c:v>
                </c:pt>
                <c:pt idx="204">
                  <c:v>45131</c:v>
                </c:pt>
                <c:pt idx="205">
                  <c:v>45132</c:v>
                </c:pt>
                <c:pt idx="206">
                  <c:v>45133</c:v>
                </c:pt>
                <c:pt idx="207">
                  <c:v>45134</c:v>
                </c:pt>
                <c:pt idx="208">
                  <c:v>45135</c:v>
                </c:pt>
                <c:pt idx="209">
                  <c:v>45136</c:v>
                </c:pt>
                <c:pt idx="210">
                  <c:v>45137</c:v>
                </c:pt>
                <c:pt idx="211">
                  <c:v>45138</c:v>
                </c:pt>
                <c:pt idx="212">
                  <c:v>45139</c:v>
                </c:pt>
                <c:pt idx="213">
                  <c:v>45140</c:v>
                </c:pt>
                <c:pt idx="214">
                  <c:v>45141</c:v>
                </c:pt>
                <c:pt idx="215">
                  <c:v>45142</c:v>
                </c:pt>
                <c:pt idx="216">
                  <c:v>45143</c:v>
                </c:pt>
                <c:pt idx="217">
                  <c:v>45144</c:v>
                </c:pt>
                <c:pt idx="218">
                  <c:v>45145</c:v>
                </c:pt>
                <c:pt idx="219">
                  <c:v>45146</c:v>
                </c:pt>
                <c:pt idx="220">
                  <c:v>45147</c:v>
                </c:pt>
                <c:pt idx="221">
                  <c:v>45148</c:v>
                </c:pt>
                <c:pt idx="222">
                  <c:v>45149</c:v>
                </c:pt>
                <c:pt idx="223">
                  <c:v>45150</c:v>
                </c:pt>
                <c:pt idx="224">
                  <c:v>45151</c:v>
                </c:pt>
                <c:pt idx="225">
                  <c:v>45152</c:v>
                </c:pt>
                <c:pt idx="226">
                  <c:v>45153</c:v>
                </c:pt>
                <c:pt idx="227">
                  <c:v>45154</c:v>
                </c:pt>
                <c:pt idx="228">
                  <c:v>45155</c:v>
                </c:pt>
                <c:pt idx="229">
                  <c:v>45156</c:v>
                </c:pt>
                <c:pt idx="230">
                  <c:v>45157</c:v>
                </c:pt>
                <c:pt idx="231">
                  <c:v>45158</c:v>
                </c:pt>
                <c:pt idx="232">
                  <c:v>45159</c:v>
                </c:pt>
                <c:pt idx="233">
                  <c:v>45160</c:v>
                </c:pt>
                <c:pt idx="234">
                  <c:v>45161</c:v>
                </c:pt>
                <c:pt idx="235">
                  <c:v>45162</c:v>
                </c:pt>
                <c:pt idx="236">
                  <c:v>45163</c:v>
                </c:pt>
                <c:pt idx="237">
                  <c:v>45164</c:v>
                </c:pt>
                <c:pt idx="238">
                  <c:v>45165</c:v>
                </c:pt>
                <c:pt idx="239">
                  <c:v>45166</c:v>
                </c:pt>
                <c:pt idx="240">
                  <c:v>45167</c:v>
                </c:pt>
                <c:pt idx="241">
                  <c:v>45168</c:v>
                </c:pt>
                <c:pt idx="242">
                  <c:v>45169</c:v>
                </c:pt>
                <c:pt idx="243">
                  <c:v>45170</c:v>
                </c:pt>
                <c:pt idx="244">
                  <c:v>45171</c:v>
                </c:pt>
                <c:pt idx="245">
                  <c:v>45172</c:v>
                </c:pt>
                <c:pt idx="246">
                  <c:v>45173</c:v>
                </c:pt>
                <c:pt idx="247">
                  <c:v>45174</c:v>
                </c:pt>
                <c:pt idx="248">
                  <c:v>45175</c:v>
                </c:pt>
                <c:pt idx="249">
                  <c:v>45176</c:v>
                </c:pt>
                <c:pt idx="250">
                  <c:v>45177</c:v>
                </c:pt>
                <c:pt idx="251">
                  <c:v>45178</c:v>
                </c:pt>
                <c:pt idx="252">
                  <c:v>45179</c:v>
                </c:pt>
                <c:pt idx="253">
                  <c:v>45180</c:v>
                </c:pt>
                <c:pt idx="254">
                  <c:v>45181</c:v>
                </c:pt>
                <c:pt idx="255">
                  <c:v>45182</c:v>
                </c:pt>
                <c:pt idx="256">
                  <c:v>45183</c:v>
                </c:pt>
                <c:pt idx="257">
                  <c:v>45184</c:v>
                </c:pt>
                <c:pt idx="258">
                  <c:v>45185</c:v>
                </c:pt>
                <c:pt idx="259">
                  <c:v>45186</c:v>
                </c:pt>
                <c:pt idx="260">
                  <c:v>45187</c:v>
                </c:pt>
                <c:pt idx="261">
                  <c:v>45188</c:v>
                </c:pt>
                <c:pt idx="262">
                  <c:v>45189</c:v>
                </c:pt>
                <c:pt idx="263">
                  <c:v>45190</c:v>
                </c:pt>
                <c:pt idx="264">
                  <c:v>45191</c:v>
                </c:pt>
                <c:pt idx="265">
                  <c:v>45192</c:v>
                </c:pt>
                <c:pt idx="266">
                  <c:v>45193</c:v>
                </c:pt>
                <c:pt idx="267">
                  <c:v>45194</c:v>
                </c:pt>
                <c:pt idx="268">
                  <c:v>45195</c:v>
                </c:pt>
                <c:pt idx="269">
                  <c:v>45196</c:v>
                </c:pt>
                <c:pt idx="270">
                  <c:v>45197</c:v>
                </c:pt>
                <c:pt idx="271">
                  <c:v>45198</c:v>
                </c:pt>
                <c:pt idx="272">
                  <c:v>45199</c:v>
                </c:pt>
                <c:pt idx="273">
                  <c:v>45200</c:v>
                </c:pt>
                <c:pt idx="274">
                  <c:v>45201</c:v>
                </c:pt>
                <c:pt idx="275">
                  <c:v>45202</c:v>
                </c:pt>
                <c:pt idx="276">
                  <c:v>45203</c:v>
                </c:pt>
                <c:pt idx="277">
                  <c:v>45204</c:v>
                </c:pt>
                <c:pt idx="278">
                  <c:v>45205</c:v>
                </c:pt>
                <c:pt idx="279">
                  <c:v>45206</c:v>
                </c:pt>
                <c:pt idx="280">
                  <c:v>45207</c:v>
                </c:pt>
                <c:pt idx="281">
                  <c:v>45208</c:v>
                </c:pt>
                <c:pt idx="282">
                  <c:v>45209</c:v>
                </c:pt>
                <c:pt idx="283">
                  <c:v>45210</c:v>
                </c:pt>
                <c:pt idx="284">
                  <c:v>45211</c:v>
                </c:pt>
                <c:pt idx="285">
                  <c:v>45212</c:v>
                </c:pt>
                <c:pt idx="286">
                  <c:v>45213</c:v>
                </c:pt>
                <c:pt idx="287">
                  <c:v>45214</c:v>
                </c:pt>
                <c:pt idx="288">
                  <c:v>45215</c:v>
                </c:pt>
                <c:pt idx="289">
                  <c:v>45216</c:v>
                </c:pt>
                <c:pt idx="290">
                  <c:v>45217</c:v>
                </c:pt>
                <c:pt idx="291">
                  <c:v>45218</c:v>
                </c:pt>
                <c:pt idx="292">
                  <c:v>45219</c:v>
                </c:pt>
                <c:pt idx="293">
                  <c:v>45220</c:v>
                </c:pt>
                <c:pt idx="294">
                  <c:v>45221</c:v>
                </c:pt>
                <c:pt idx="295">
                  <c:v>45222</c:v>
                </c:pt>
                <c:pt idx="296">
                  <c:v>45223</c:v>
                </c:pt>
                <c:pt idx="297">
                  <c:v>45224</c:v>
                </c:pt>
                <c:pt idx="298">
                  <c:v>45225</c:v>
                </c:pt>
                <c:pt idx="299">
                  <c:v>45226</c:v>
                </c:pt>
                <c:pt idx="300">
                  <c:v>45227</c:v>
                </c:pt>
                <c:pt idx="301">
                  <c:v>45228</c:v>
                </c:pt>
                <c:pt idx="302">
                  <c:v>45229</c:v>
                </c:pt>
                <c:pt idx="303">
                  <c:v>45230</c:v>
                </c:pt>
                <c:pt idx="304">
                  <c:v>45231</c:v>
                </c:pt>
                <c:pt idx="305">
                  <c:v>45232</c:v>
                </c:pt>
                <c:pt idx="306">
                  <c:v>45233</c:v>
                </c:pt>
                <c:pt idx="307">
                  <c:v>45234</c:v>
                </c:pt>
                <c:pt idx="308">
                  <c:v>45235</c:v>
                </c:pt>
                <c:pt idx="309">
                  <c:v>45236</c:v>
                </c:pt>
                <c:pt idx="310">
                  <c:v>45237</c:v>
                </c:pt>
                <c:pt idx="311">
                  <c:v>45238</c:v>
                </c:pt>
                <c:pt idx="312">
                  <c:v>45239</c:v>
                </c:pt>
                <c:pt idx="313">
                  <c:v>45240</c:v>
                </c:pt>
                <c:pt idx="314">
                  <c:v>45241</c:v>
                </c:pt>
                <c:pt idx="315">
                  <c:v>45242</c:v>
                </c:pt>
                <c:pt idx="316">
                  <c:v>45243</c:v>
                </c:pt>
                <c:pt idx="317">
                  <c:v>45244</c:v>
                </c:pt>
                <c:pt idx="318">
                  <c:v>45245</c:v>
                </c:pt>
                <c:pt idx="319">
                  <c:v>45246</c:v>
                </c:pt>
                <c:pt idx="320">
                  <c:v>45247</c:v>
                </c:pt>
                <c:pt idx="321">
                  <c:v>45248</c:v>
                </c:pt>
                <c:pt idx="322">
                  <c:v>45249</c:v>
                </c:pt>
                <c:pt idx="323">
                  <c:v>45250</c:v>
                </c:pt>
                <c:pt idx="324">
                  <c:v>45251</c:v>
                </c:pt>
                <c:pt idx="325">
                  <c:v>45252</c:v>
                </c:pt>
                <c:pt idx="326">
                  <c:v>45253</c:v>
                </c:pt>
                <c:pt idx="327">
                  <c:v>45254</c:v>
                </c:pt>
                <c:pt idx="328">
                  <c:v>45255</c:v>
                </c:pt>
                <c:pt idx="329">
                  <c:v>45256</c:v>
                </c:pt>
                <c:pt idx="330">
                  <c:v>45257</c:v>
                </c:pt>
                <c:pt idx="331">
                  <c:v>45258</c:v>
                </c:pt>
                <c:pt idx="332">
                  <c:v>45259</c:v>
                </c:pt>
                <c:pt idx="333">
                  <c:v>45260</c:v>
                </c:pt>
                <c:pt idx="334">
                  <c:v>45261</c:v>
                </c:pt>
                <c:pt idx="335">
                  <c:v>45262</c:v>
                </c:pt>
                <c:pt idx="336">
                  <c:v>45263</c:v>
                </c:pt>
                <c:pt idx="337">
                  <c:v>45264</c:v>
                </c:pt>
                <c:pt idx="338">
                  <c:v>45265</c:v>
                </c:pt>
                <c:pt idx="339">
                  <c:v>45266</c:v>
                </c:pt>
                <c:pt idx="340">
                  <c:v>45267</c:v>
                </c:pt>
                <c:pt idx="341">
                  <c:v>45268</c:v>
                </c:pt>
                <c:pt idx="342">
                  <c:v>45269</c:v>
                </c:pt>
                <c:pt idx="343">
                  <c:v>45270</c:v>
                </c:pt>
                <c:pt idx="344">
                  <c:v>45271</c:v>
                </c:pt>
                <c:pt idx="345">
                  <c:v>45272</c:v>
                </c:pt>
                <c:pt idx="346">
                  <c:v>45273</c:v>
                </c:pt>
                <c:pt idx="347">
                  <c:v>45274</c:v>
                </c:pt>
                <c:pt idx="348">
                  <c:v>45275</c:v>
                </c:pt>
                <c:pt idx="349">
                  <c:v>45276</c:v>
                </c:pt>
                <c:pt idx="350">
                  <c:v>45277</c:v>
                </c:pt>
                <c:pt idx="351">
                  <c:v>45278</c:v>
                </c:pt>
                <c:pt idx="352">
                  <c:v>45279</c:v>
                </c:pt>
                <c:pt idx="353">
                  <c:v>45280</c:v>
                </c:pt>
                <c:pt idx="354">
                  <c:v>45281</c:v>
                </c:pt>
                <c:pt idx="355">
                  <c:v>45282</c:v>
                </c:pt>
                <c:pt idx="356">
                  <c:v>45283</c:v>
                </c:pt>
                <c:pt idx="357">
                  <c:v>45284</c:v>
                </c:pt>
                <c:pt idx="358">
                  <c:v>45285</c:v>
                </c:pt>
                <c:pt idx="359">
                  <c:v>45286</c:v>
                </c:pt>
                <c:pt idx="360">
                  <c:v>45287</c:v>
                </c:pt>
                <c:pt idx="361">
                  <c:v>45288</c:v>
                </c:pt>
                <c:pt idx="362">
                  <c:v>45289</c:v>
                </c:pt>
                <c:pt idx="363">
                  <c:v>45290</c:v>
                </c:pt>
                <c:pt idx="364">
                  <c:v>45291</c:v>
                </c:pt>
              </c:numCache>
            </c:numRef>
          </c:cat>
          <c:val>
            <c:numRef>
              <c:f>Sheet1!$F$2:$F$366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EE-4E0B-A22D-EC81CCB92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00456"/>
        <c:axId val="264001440"/>
      </c:lineChart>
      <c:dateAx>
        <c:axId val="26400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01440"/>
        <c:crosses val="autoZero"/>
        <c:auto val="1"/>
        <c:lblOffset val="100"/>
        <c:baseTimeUnit val="days"/>
      </c:dateAx>
      <c:valAx>
        <c:axId val="2640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0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B6E73-8DA2-4DCB-8DD1-202386C0E4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9F215-C51E-40D8-941D-B531D2FEAB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L'Oréal Turkey</a:t>
            </a:r>
          </a:p>
        </p:txBody>
      </p:sp>
    </p:spTree>
    <p:extLst>
      <p:ext uri="{BB962C8B-B14F-4D97-AF65-F5344CB8AC3E}">
        <p14:creationId xmlns:p14="http://schemas.microsoft.com/office/powerpoint/2010/main" val="292644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5A2F-5DC6-4609-A8B3-A6127EA5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CDMO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EC3CC-1C49-4FD8-B5ED-FADBB168A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835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764472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75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185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1731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1845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3128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6435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178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263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714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5507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makyajcom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97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sacsirlari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1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cildimvebencom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6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lorealcontentpro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5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herkesicinguzellikcom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37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A45DA-8F81-4B43-9820-5797E2E9C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54624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2D8D-F603-4D15-9FF4-B92AD0A70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F24534-47FE-4016-ABB9-A2AEDFE13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7228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EAFDF-76B0-4BA4-94A8-0315C4F2D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CBEAF-2E9A-4137-B99E-1F57AA7BE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744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1ED05-3B10-4EF6-A595-8AB63B95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45337A-21A5-4038-AE4F-2A800CA64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0078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DBDEF-B92B-4AD3-B8EE-93AF80716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6AE6E-2BA3-4B36-AED6-B1EAA6485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2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05DFF-EE0B-4D49-ADB9-6310E990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DD023-AD7A-4132-9A6A-0A49B27CAC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874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7420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65784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3164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4095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0485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14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7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- 2023-12-19 17:43:06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 videoya bakarak 2024 hedeflerini belirle!🎄
Sen de minik günlük alışkanlıkların hayatı değiştirebileceğine inananlardan mısın?  O zaman sen de 2024 yılında en iyi versiyonun olmaya hazırsan cildimvebencom ‘a göz at! 👀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22.1775 %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1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- 2023-12-19 12:38:47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Kış günlerinde bere, sacsirlari editörleri için olmazsa olmaz ❄ Peki ya bereye en çok yakışan saç modelleri hangisi oldu? 🎄
Bu ve benzeri saç modellerini keşfetmeye hazırsan SaçSırları’na üye olmayı unutma! 🧡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7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- 2023-12-19 11:41:13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Yeni yıl davetleri için ilham arayanlar buraya! 🎄 #işbirliği
elifbbc ‘un muhteşem looklarında kullandığı ürünleri keşfetmeye hazırsan makyajcom’a hemen üye ol!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18.7055 %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45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48707-6FDB-48A1-9C2D-FAC535B325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4269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D7E10-6252-4FE8-8A80-45B02B6B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0972B-FC79-42E4-A52D-1850534C3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07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93685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277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5284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7159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3283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0472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34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- 2023-12-15 12:46:09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İşte beklediğin o an geldi, rengarenk bir dünyanın kapıları senin için açılıyor! Karşında NYX Professional MakeUp Squad! 💄
NYX Professional MakeUp ekibiyle yakından çalışmak, takıma özel gönderim ve akademilerden yararlanmak ve Content Pro'nun en renkli takımının en yeni üyelerinden olmak için başvurunu hemen tamamla! 💖
#lorealcontentpro #nyxprofessionalmakeup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12:54:05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36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- 2023-11-24 15:03:34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sacsirlari özel:
sezinkaramese denedi: işte L’Oréal Professionnel’in en yenisi: Absolut Repair Molecular 🧚🏻‍♀️
Yıpranmış saçın sadece dış yüzeyini değil, saçın en derinine nüfuz ederek saçı kalbinden onaran yeni Absolut Repair Molecular’ı kasım fırsatlarında keşfet 🛒
#işbirliği #lorealpro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64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DB035-525A-4B67-9FE1-7DD818105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849928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17E62-89B2-4255-A99E-43295D76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0BAE9-4539-46BC-A880-E7FE0366A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4039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21277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61350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3946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3540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6167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4491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4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- 2023-11-23 10:12:22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Makyaj yapmalı kız matematiği videosu arayanlar için geliyor: kapalı bir sonbahar gününden #GRWM 💄
eceburtay ‘ın seyahat çantasının olmazsa olmazları makyajcom ’da. Ürünleri keşfetmek için de kasım fırsatlarını kaçırma! 🛒
#işbirliği #girlmath #yslbeauty 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33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- 2023-11-21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ecmelsoylu ‘ya sorduk: senin için ideal bir akşam rutini nedir? işte cildimvebencom ’a özel cevabı:
mumla, çayla ve tatlış kedimle marine edilmiş cozy bir akşam rutinime hoş geldiniz. cildime iyi bakarken ortamı da buna uygun güzelleştirmek beni ekstra motive ediyor diyebilirim.❤️ 
sen de Ecmel’in rutininin favorisi ürünleri kasım fırsatlarıyla beraber keşfet ❤️
#işbirliği #girlmath #cerave #larocheposay #vichy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17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E68B4-9A0B-4BEE-9A30-F0179AC3A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72094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C73D-263D-4F5E-B9E2-FFCDAE282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DFDBE-849B-45E1-A67E-CD56EA293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93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69490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273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1496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1840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768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6893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- 2023-11-15 12:39:47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L'Oréal Content Pro, yepyeni bir Akademi ile karşında! 📚
Sen de bizim kadar heyecanlandın, değil mi? O zaman yapman gerekenler çok basit!
💜Hemen Content Pro uygulamasını indir, üyeliğini tamamla. 
💜Ayrıcalıklar modülünden TikTok Akademi ayrıcalığına başvur. 
💜Sektörün ileri gelenlerinden tüyoları almaya başla!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12:54:05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54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- 2023-10-05 08:00:10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Aslında hep bilinen bir güzellik sırrı olan ancak son birkaç yıldır tekrar popülerleşen Kuru Fırçalama, #CildimveBen editörlerinin merceği altında 🔎
Okumak için sağa kaydır 👉🏻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581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7BEEA-645F-4080-BC07-359CCFDE9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443530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9E04-1FC9-4D2F-858E-35B21A9C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9C622-36C1-48E4-98E7-E02433F27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910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4826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9504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0479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3440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7614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6284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52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- 2023-10-03 09:07:10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Retroları bitirdiysek Ekim ayı burç yorumlarına hazırız! 💫
Geçtiğimiz aylara göre gökyüzünün çok daha sakin olduğu Ekim ayı için burç yorumların #Makyajcom 'da!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3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- 2023-09-27 12:04:09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Sen de iç güzelliğinin dışarıya yansıdığına inananlardansan sıradaki makale senin için geliyor 💖
Mindful Güzellik, sadece bedensel değil, zihinsel ve düşüncesel iyiliğin de güzelliğe etkisinin ön planda olduğuj bir akım. Güzelliğin bir bütün olarak ele alındığı, daha tamamlayıcı rutinlerle öncelik veren bu akımı #Makyajcom editörleri senin için derledi💋
#mindfulbeauty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690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F624C-07DC-408E-ACF1-DB6088E8A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71480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290F-E40A-4959-85F8-8CA4EDDB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51733-D71E-4D3D-8C28-E4F376BD3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64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34446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314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7757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614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718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567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- 2023-09-26 12:00:13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Saç modelinden karakter analizinin yapılabileceğini söylesek ne derdin? 😮
TikTok'un en yeni akımı Saç Teorisi tam olarak da bunu öne sürüyor: saç modelin karşı tarafın seni algılama şeklini etkileyebiliyor. 👩🏻
TikTok'u sarsan Saç Teorisi akımını keşfetmek sağa kaydır. Bu ve benzeri TikTok akımlarından haberdar olmak için ise hadi #SaçSırları 'na! 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29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EA5BB-17A4-475A-8858-32A6B2095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96143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38ACE-48FE-44A1-8D75-ECFC9D5C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A33A5-0A11-4F93-840E-179F9CCDC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753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92840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236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7036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0074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8810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4311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8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- 2023-09-26 10:38:15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Zamansız ve bir o kadar da zarif: işte old money akımının püf noktaları 👇🏻
💋 Makyajından önce kanvasını hazırlamalısın
💋 Yapacağın makyaja uygun bir makyaj bazı ile başla
💋 Makyaj bazını sağlıklı bir cilt görünümüne uygun bir ten makyajı ile takip et
💋 Elmacık kemiklerini belirginleştiren ancak abartılı görünmeyen bir allık kullan
💋 Doğal bir görünüm için kaşlarını belirginleştir
💋 Gözlerini hafif bir makyajla ön plana çıkar
💋 Nude bir dudak rengi ile görünümünü tamamla
Old money makyajını kendi stiline nasıl uyarlayabilirsin #makyajcom 'da keşfet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88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59DB9-5FC7-4BC5-8350-C4D8F7AE4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52627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32616-50C6-4B37-AB47-093AC189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94A95-E273-4383-AF54-E392849FF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40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56855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7755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1058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5952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584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1341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25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- 2023-09-25 07:00:04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Sürekli aklımızın bir köşesinde olan "O" fotoğraf 🪽
Biz #Makyajcom olarak, Lancôme X Lourve iş birliği için ne kadar heyecanlı olduğumuzu kelimelere sığdıramıyoruz 🤍
Lancôme'un Parizyen kimliğini bu kadar güzel yansıtan ve güzelliğin de bir sanat olduğunu bize hatırlatan bu koleksiyonun detayları için takipte kal!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13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- 2023-09-23 08:00:07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Cildinin neye ihtiyacı var? Aynaya baktığında nasıl bir cilt görmek istersin? 🪞
CildimveBen editörleri, cildinin ihtiyaçları için kullanabileceğin ürün önerileri ile geldi. 💚
Sen de cildinin güzellik reçetesini oluşturmak istersen, Gratis'te Eylül sonuna kadar devam eden fırsatları kaçırma! 🛒
#CildimveBen #lorealparis #garnier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691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10877-79BA-4151-A90F-4994BAD3B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207320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0BB5-B523-4CD0-8158-4274F4CF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6D7D8-1333-4792-AB45-8EF7861E59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291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16139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4022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8692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7784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3965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9749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4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- 2023-09-22 13:30:28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imrengursoy ‘a hayran olduğumuz doğru. Üstelik o da bize karşı boş değil💚
İmren gibi cildine düşkün olan herkes bilir ki aradığın her şeyi cildimvebencom ‘da bulabilirsin! 🧖🏻‍♀️
Sen de #CildimveBen ‘e üye ol, sana özel cilt deneyimini dene! Üstelik yeni üyelere özel fırsatları da kaçırma! 😉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762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754AB-559B-4609-BADC-DBE896EC6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50147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96DB-7C1A-4665-A105-DE58D9CC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5E3DD-BBC2-41BA-9D9D-9442538DC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580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39509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9617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4666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34055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075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3768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97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- 2023-09-22 12:43:06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Spotlight’a konuk olan Content Pro’lulara sorduk: takımlara katılmak isteyenlere ne tavsiye ederdiniz? 💜
TikTok Takımı yeni üyelerini aramaya devam ederken başvurunu tamamlamak için aradığın işaret tam da bu! 🤳
Hala tamamlamasıysan Content Pro uygulamasına git, TikTok Takımı’nı seç ve içeriğini yükle. Son 3 gün! ⏱️
#lorealcontentpro #YatatıcılığınıÖdüllendir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12:54:05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9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74C81-3466-4B51-98D1-6B71FDDFF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925829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47C6E-9E54-4AB2-AB12-495E5AA1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8C412-4315-4ACA-ACC6-87CDC220C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041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31102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1158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7623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8755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9341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377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3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- 2023-09-22 07:00:15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Gün geçtikçe popülerliği arten bir trend: Gua Sha kullanılarak yapılan yüz masajları 🧖🏻‍♀️
Peki neden Gua Sha kullanmalısın? 
💚Dolaşımı uyarır.
💚Kolajen üretimine yardımcı olur.
💚İnce çizgi ve kırışıklık görünümlerini yumuşatır.
💚Yüzdeki ödemi azaltır.
💚Koyu halkaların daha az belirgin olmasını sağlar.
💚Cildi sıkılaştırır.
💚Cildi aydınlatır.
💚Yüz kaslarını şekillendirir.
💚Sert ifadeyi yumuşatır.
Detaylarını #CildimveBen 'de oku!
#guasha #yüzmasajı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07:07:50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46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5D004-69C5-4BD3-A560-8975BB2C3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760919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EA06-6152-44FE-AAA2-87AA5043B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C6E36-2A5D-430F-81A1-13B587B41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803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5832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2657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8941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99072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2393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5361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25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- 2023-09-21 12:14:06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L'Oréal Professionnel'in en yeni serisini inceliyoruz 🔎
Yeni Absolut Repair Molecular serisi, yıpranmış saçlarının yeni kurtarıcısı diyebiliriz. 
Bu mucizevi seri, saçın en derinlerine nüfuz ederek, peptit bağlayıcılar ve 5 temel amino asit ile saçı yeniden inşa ediyor. Yani saçın kalbindeki hasarı onarıyor! 👩🏻
Heyecan verici, değil mi? 
L'Oréal Professionnel Absolut Repair Molecular serisi ve saç bakımında en yeni ürünleri keşfetmek için SaçSırları'nı takip et!🧡
#SaçSırları #Lorealpro #absolutrepairmolecular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45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1F1C9-A398-4052-A0B3-C083E9BC2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348701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B02F4-6D44-40D7-A1F4-AA02A6DC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0E05F-86A6-4E38-A430-46045BAA5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807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76575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34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3722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68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9505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0044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9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- 2023-09-21 11:19:48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Gerçek love kızları buraya! 💖
Date'ini daha yakından tanımak istersen ne gibi sorular sormalısın? Sana ilham olması için Makyajcom derledi 💋
#makyajcom #CildimveBen #ilkbuluşma #firstdate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68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- 2023-09-18 11:33:44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 yıl tırnakların yılı 💅🏻
TikTok'ta her gün yepyeni bir tırnak trendine uyanırken old money'nin ta kendisi milky manikürü mervek altına almadan olmaz 🤍
Tırnaklarını yaptırmadan önce bu makaleye kesinlikle göz at! ✨
#makyajcom #manikür #milkymanicure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93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F9A5F-B7FB-4AAE-811C-8473F760B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929513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E63CD-98FE-44C6-905C-ED3E18A4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193EF-F9A8-4BFF-A126-6B137791E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8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6493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656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5767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8684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4438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07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- 2023-09-18 08:00:10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Yeni bir haftaya başlarken, konumuz kendine ve kendi potansiyeline güvenmek. 🌟
Hayallerine ulaşmak için atman gereken cesur adımlar, bazen göz korkutucu olabilir. Ancak negatif düşüncelere kapılmadan içindeki o "yapabilirsin" diyen sesi dinlemeye, en azından hayallerine ulaşmak için kendine bir şans vermeye ne dersin? Bu yolda da tabii ki en büyük destekçin, L'Oréal Content Pro yanında! 💜
Hala dinlemediysen, L'Oréal Content Pro, Merdiven Altı Terapi'nin 101. bölümünde! 🎧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12:54:05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2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1DFB6-F8FE-4AE2-8BAA-0811A44BC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403800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B127-6FF5-47CD-A9EE-FFBF13BE0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AFF8C-2DD4-4C8C-8701-BBEC3027A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389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19430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267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4624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8063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7986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0819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4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- 2023-09-14 10:46:00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Geçtiğimiz sene Content Pro'nun en gözde takımlarından TikTok Takımı, yeni üyelerini arıyor 📢
En sevdiğin L'Oréal markalarıyla TikTok iş birlikleri yapmak, sektörün ileri gelen isimlerinden eğitimler almak, sana özel gönderim ve projelerden yararlanmak istiyorsan bu takım tam sana göre! 💖
"TikTok benden sorulur" diyorsan başvurunu şimdi tamamla! 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12:54:05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4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- 2023-09-14 08:11:08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Saç dökülmesine sebep olan çok fazla neden var. Bu nedenle, dökülme sorununa yönelik çözümler de kişiden kişiye değişebiliyor 🪮
Ancak bilmen gereken en önemli nokta şu: dökülen saçları kurtarmak, hatta güçlendirmek mümkün.
#SaçSırları editörleri önerilerini senin için derledi🧡
#saçdökülmesi #dökülmekarşıtı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20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3F910-A169-42E5-AAAB-B0224AEB0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008700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E7CE6-ABC3-4422-B764-43938967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66A53-F8FD-49AD-A4C2-28925A741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685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7346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3634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5221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6863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2956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1492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3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- 2023-09-13 12:01:07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Date'e çıkmadan önce burç uyumuna bakmadan olmaz 🌙
Gökyüzünün birbirine en çok yakışan, en uyumlu burçlarını senin için derledik 💋
Sizlere daha önce sorduk: aşkta en uyumlu burçlar hangileri? Bu listede mutlaka olmalı dediğin çiftleri yoruma bırak 👇🏻
#makyajcom #burçyorunları #uyumluburçlar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02/07/2024 06:36:14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59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F2A71-3977-4DE0-BD2B-3ED502B59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87771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1665-0DD5-4B55-8A90-6D3A143B8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C300B1-AF01-4DE2-B749-74E6CD08D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5684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FDC91-09EA-4557-93D4-41B504249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C4999-27F1-496D-9A8C-F971BEF9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713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8866D-83DC-4180-A670-4690D6251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B40A8-DDA1-4FF9-B254-3DB588825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525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79276-3FB7-40B6-A8A0-7E98E7BB0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58DC5-B1E4-4AED-BE90-D4955BAF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86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2366</Words>
  <Application>Microsoft Office PowerPoint</Application>
  <PresentationFormat>On-screen Show (4:3)</PresentationFormat>
  <Paragraphs>360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Overview</vt:lpstr>
      <vt:lpstr>Instagram Key Metrics Table | CDMO</vt:lpstr>
      <vt:lpstr>Instagram Followers Total | CDMO</vt:lpstr>
      <vt:lpstr>Instagram Followers Change Rate | CDMO</vt:lpstr>
      <vt:lpstr>Instagram Posts Table | CDMO - 1 of 16</vt:lpstr>
      <vt:lpstr>Instagram Posts Table | CDMO - 2 of 16</vt:lpstr>
      <vt:lpstr>Instagram Posts Table | CDMO - 3 of 16</vt:lpstr>
      <vt:lpstr>Instagram Posts Table | CDMO - 4 of 16</vt:lpstr>
      <vt:lpstr>Instagram Posts Table | CDMO - 5 of 16</vt:lpstr>
      <vt:lpstr>Instagram Posts Table | CDMO - 6 of 16</vt:lpstr>
      <vt:lpstr>Instagram Posts Table | CDMO - 7 of 16</vt:lpstr>
      <vt:lpstr>Instagram Posts Table | CDMO - 8 of 16</vt:lpstr>
      <vt:lpstr>Instagram Posts Table | CDMO - 9 of 16</vt:lpstr>
      <vt:lpstr>Instagram Posts Table | CDMO - 10 of 16</vt:lpstr>
      <vt:lpstr>Instagram Posts Table | CDMO - 11 of 16</vt:lpstr>
      <vt:lpstr>Instagram Posts Table | CDMO - 12 of 16</vt:lpstr>
      <vt:lpstr>Instagram Posts Table | CDMO - 13 of 16</vt:lpstr>
      <vt:lpstr>Instagram Posts Table | CDMO - 14 of 16</vt:lpstr>
      <vt:lpstr>Instagram Posts Table | CDMO - 15 of 16</vt:lpstr>
      <vt:lpstr>Instagram Posts Table | CDMO - 16 of 16</vt:lpstr>
      <vt:lpstr>Instagram Interaction Rate | CDMO</vt:lpstr>
      <vt:lpstr>Instagram Average Interactions Per Post | CDMO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2024-02-07T15:22:16Z</dcterms:created>
  <dcterms:modified xsi:type="dcterms:W3CDTF">2024-02-07T15:22:56Z</dcterms:modified>
</cp:coreProperties>
</file>